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22"/>
  </p:notesMasterIdLst>
  <p:sldIdLst>
    <p:sldId id="256" r:id="rId2"/>
    <p:sldId id="302" r:id="rId3"/>
    <p:sldId id="303" r:id="rId4"/>
    <p:sldId id="304" r:id="rId5"/>
    <p:sldId id="305" r:id="rId6"/>
    <p:sldId id="306" r:id="rId7"/>
    <p:sldId id="307" r:id="rId8"/>
    <p:sldId id="308" r:id="rId9"/>
    <p:sldId id="310" r:id="rId10"/>
    <p:sldId id="309" r:id="rId11"/>
    <p:sldId id="311" r:id="rId12"/>
    <p:sldId id="312" r:id="rId13"/>
    <p:sldId id="313" r:id="rId14"/>
    <p:sldId id="314" r:id="rId15"/>
    <p:sldId id="315" r:id="rId16"/>
    <p:sldId id="317" r:id="rId17"/>
    <p:sldId id="318" r:id="rId18"/>
    <p:sldId id="319" r:id="rId19"/>
    <p:sldId id="320" r:id="rId20"/>
    <p:sldId id="316" r:id="rId21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8"/>
    <p:restoredTop sz="89225" autoAdjust="0"/>
  </p:normalViewPr>
  <p:slideViewPr>
    <p:cSldViewPr snapToGrid="0">
      <p:cViewPr varScale="1">
        <p:scale>
          <a:sx n="109" d="100"/>
          <a:sy n="109" d="100"/>
        </p:scale>
        <p:origin x="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407C6C-5CBC-6449-BCDD-21635084E80E}" type="doc">
      <dgm:prSet loTypeId="urn:microsoft.com/office/officeart/2008/layout/AlternatingHexagon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98D8A81-8D06-7E4A-AA11-E05883D06166}">
      <dgm:prSet phldrT="[Text]"/>
      <dgm:spPr/>
      <dgm:t>
        <a:bodyPr/>
        <a:lstStyle/>
        <a:p>
          <a:r>
            <a:rPr lang="en-US" dirty="0"/>
            <a:t>jQuery</a:t>
          </a:r>
        </a:p>
      </dgm:t>
    </dgm:pt>
    <dgm:pt modelId="{D4308A3F-E79D-334E-A2DE-4870576FD511}" type="parTrans" cxnId="{7B641710-F7D2-FC4E-820A-282C00A32EA1}">
      <dgm:prSet/>
      <dgm:spPr/>
      <dgm:t>
        <a:bodyPr/>
        <a:lstStyle/>
        <a:p>
          <a:endParaRPr lang="en-US"/>
        </a:p>
      </dgm:t>
    </dgm:pt>
    <dgm:pt modelId="{2DA161A8-644D-CC40-8993-8C1C933F920F}" type="sibTrans" cxnId="{7B641710-F7D2-FC4E-820A-282C00A32EA1}">
      <dgm:prSet/>
      <dgm:spPr/>
      <dgm:t>
        <a:bodyPr/>
        <a:lstStyle/>
        <a:p>
          <a:endParaRPr lang="en-US"/>
        </a:p>
      </dgm:t>
    </dgm:pt>
    <dgm:pt modelId="{DCC92418-C866-7F44-B775-9A170298B71B}">
      <dgm:prSet phldrT="[Text]"/>
      <dgm:spPr/>
      <dgm:t>
        <a:bodyPr/>
        <a:lstStyle/>
        <a:p>
          <a:endParaRPr lang="en-US" dirty="0"/>
        </a:p>
      </dgm:t>
    </dgm:pt>
    <dgm:pt modelId="{36B30B77-8714-D444-B552-EADE0E9ADC27}" type="parTrans" cxnId="{FFEC85B2-81C7-3D45-A872-576D4391A669}">
      <dgm:prSet/>
      <dgm:spPr/>
      <dgm:t>
        <a:bodyPr/>
        <a:lstStyle/>
        <a:p>
          <a:endParaRPr lang="en-US"/>
        </a:p>
      </dgm:t>
    </dgm:pt>
    <dgm:pt modelId="{4D7B022F-8123-4544-849A-56781D6E8F08}" type="sibTrans" cxnId="{FFEC85B2-81C7-3D45-A872-576D4391A669}">
      <dgm:prSet/>
      <dgm:spPr/>
      <dgm:t>
        <a:bodyPr/>
        <a:lstStyle/>
        <a:p>
          <a:endParaRPr lang="en-US"/>
        </a:p>
      </dgm:t>
    </dgm:pt>
    <dgm:pt modelId="{F3AD6052-7FF2-F94E-B916-2BFB24351A0E}">
      <dgm:prSet phldrT="[Text]"/>
      <dgm:spPr/>
      <dgm:t>
        <a:bodyPr/>
        <a:lstStyle/>
        <a:p>
          <a:r>
            <a:rPr lang="en-US" dirty="0"/>
            <a:t>jQuery UI</a:t>
          </a:r>
        </a:p>
      </dgm:t>
    </dgm:pt>
    <dgm:pt modelId="{D9418B5C-4EF9-0047-BEC9-EEBEC89984E6}" type="parTrans" cxnId="{5C597900-A95D-7F4D-A135-F85827A8867C}">
      <dgm:prSet/>
      <dgm:spPr/>
      <dgm:t>
        <a:bodyPr/>
        <a:lstStyle/>
        <a:p>
          <a:endParaRPr lang="en-US"/>
        </a:p>
      </dgm:t>
    </dgm:pt>
    <dgm:pt modelId="{257F2849-EEF6-F84D-88BE-33FA05C56F86}" type="sibTrans" cxnId="{5C597900-A95D-7F4D-A135-F85827A8867C}">
      <dgm:prSet/>
      <dgm:spPr/>
      <dgm:t>
        <a:bodyPr/>
        <a:lstStyle/>
        <a:p>
          <a:endParaRPr lang="en-US"/>
        </a:p>
      </dgm:t>
    </dgm:pt>
    <dgm:pt modelId="{BEC16378-DC4B-6641-A71E-D19F7EF723A7}">
      <dgm:prSet phldrT="[Text]"/>
      <dgm:spPr/>
      <dgm:t>
        <a:bodyPr/>
        <a:lstStyle/>
        <a:p>
          <a:r>
            <a:rPr lang="en-US" dirty="0"/>
            <a:t>AJAX</a:t>
          </a:r>
        </a:p>
      </dgm:t>
    </dgm:pt>
    <dgm:pt modelId="{D30E8C14-E239-1F4C-B018-F6C42CEB41D6}" type="parTrans" cxnId="{BF12829D-EA7E-8A4B-B1C0-78F0CB02D8C2}">
      <dgm:prSet/>
      <dgm:spPr/>
      <dgm:t>
        <a:bodyPr/>
        <a:lstStyle/>
        <a:p>
          <a:endParaRPr lang="en-US"/>
        </a:p>
      </dgm:t>
    </dgm:pt>
    <dgm:pt modelId="{D15737B8-2DD0-9848-B6F9-CE8FAEFC2496}" type="sibTrans" cxnId="{BF12829D-EA7E-8A4B-B1C0-78F0CB02D8C2}">
      <dgm:prSet/>
      <dgm:spPr/>
      <dgm:t>
        <a:bodyPr/>
        <a:lstStyle/>
        <a:p>
          <a:endParaRPr lang="en-US"/>
        </a:p>
      </dgm:t>
    </dgm:pt>
    <dgm:pt modelId="{B416C8D9-7267-4346-BCF7-890F921C1471}" type="pres">
      <dgm:prSet presAssocID="{85407C6C-5CBC-6449-BCDD-21635084E80E}" presName="Name0" presStyleCnt="0">
        <dgm:presLayoutVars>
          <dgm:chMax/>
          <dgm:chPref/>
          <dgm:dir/>
          <dgm:animLvl val="lvl"/>
        </dgm:presLayoutVars>
      </dgm:prSet>
      <dgm:spPr/>
    </dgm:pt>
    <dgm:pt modelId="{87A14E28-AE06-FE4B-9F55-D0FFCA2E1A9F}" type="pres">
      <dgm:prSet presAssocID="{F98D8A81-8D06-7E4A-AA11-E05883D06166}" presName="composite" presStyleCnt="0"/>
      <dgm:spPr/>
    </dgm:pt>
    <dgm:pt modelId="{81339A48-9C06-8F4A-BE4E-6B88440269E4}" type="pres">
      <dgm:prSet presAssocID="{F98D8A81-8D06-7E4A-AA11-E05883D06166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F0E9EA8C-E4CB-374A-846B-56D2CF4F6BEE}" type="pres">
      <dgm:prSet presAssocID="{F98D8A81-8D06-7E4A-AA11-E05883D06166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8E9AF4A4-30A4-C04B-A165-870DBC00A091}" type="pres">
      <dgm:prSet presAssocID="{F98D8A81-8D06-7E4A-AA11-E05883D06166}" presName="BalanceSpacing" presStyleCnt="0"/>
      <dgm:spPr/>
    </dgm:pt>
    <dgm:pt modelId="{1367930C-577C-DB47-BDD6-D4D849CF2E1F}" type="pres">
      <dgm:prSet presAssocID="{F98D8A81-8D06-7E4A-AA11-E05883D06166}" presName="BalanceSpacing1" presStyleCnt="0"/>
      <dgm:spPr/>
    </dgm:pt>
    <dgm:pt modelId="{1F891827-716C-3040-8064-762DEA15687B}" type="pres">
      <dgm:prSet presAssocID="{2DA161A8-644D-CC40-8993-8C1C933F920F}" presName="Accent1Text" presStyleLbl="node1" presStyleIdx="1" presStyleCnt="6"/>
      <dgm:spPr/>
    </dgm:pt>
    <dgm:pt modelId="{7AC360F9-4EE4-A64D-808C-8ECFA725F464}" type="pres">
      <dgm:prSet presAssocID="{2DA161A8-644D-CC40-8993-8C1C933F920F}" presName="spaceBetweenRectangles" presStyleCnt="0"/>
      <dgm:spPr/>
    </dgm:pt>
    <dgm:pt modelId="{E7824497-F571-374C-B810-6800558666E8}" type="pres">
      <dgm:prSet presAssocID="{F3AD6052-7FF2-F94E-B916-2BFB24351A0E}" presName="composite" presStyleCnt="0"/>
      <dgm:spPr/>
    </dgm:pt>
    <dgm:pt modelId="{D3C2742D-3432-1B46-B2BA-3F5F5B426C75}" type="pres">
      <dgm:prSet presAssocID="{F3AD6052-7FF2-F94E-B916-2BFB24351A0E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C9B5E0EC-2CD1-B648-87FA-C675A67DE6A9}" type="pres">
      <dgm:prSet presAssocID="{F3AD6052-7FF2-F94E-B916-2BFB24351A0E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2AB7E8F-78D3-8D41-BC3A-310CF974262C}" type="pres">
      <dgm:prSet presAssocID="{F3AD6052-7FF2-F94E-B916-2BFB24351A0E}" presName="BalanceSpacing" presStyleCnt="0"/>
      <dgm:spPr/>
    </dgm:pt>
    <dgm:pt modelId="{05FCC10B-F823-0A4A-98E3-EE64173732DD}" type="pres">
      <dgm:prSet presAssocID="{F3AD6052-7FF2-F94E-B916-2BFB24351A0E}" presName="BalanceSpacing1" presStyleCnt="0"/>
      <dgm:spPr/>
    </dgm:pt>
    <dgm:pt modelId="{A63F7D3B-1E45-1448-9CC0-84096FA18F54}" type="pres">
      <dgm:prSet presAssocID="{257F2849-EEF6-F84D-88BE-33FA05C56F86}" presName="Accent1Text" presStyleLbl="node1" presStyleIdx="3" presStyleCnt="6"/>
      <dgm:spPr/>
    </dgm:pt>
    <dgm:pt modelId="{E0F75584-9AE2-384C-97C5-3D5A4BE4E49B}" type="pres">
      <dgm:prSet presAssocID="{257F2849-EEF6-F84D-88BE-33FA05C56F86}" presName="spaceBetweenRectangles" presStyleCnt="0"/>
      <dgm:spPr/>
    </dgm:pt>
    <dgm:pt modelId="{A192FCC3-B671-3E41-970B-A6E3BD1B9551}" type="pres">
      <dgm:prSet presAssocID="{BEC16378-DC4B-6641-A71E-D19F7EF723A7}" presName="composite" presStyleCnt="0"/>
      <dgm:spPr/>
    </dgm:pt>
    <dgm:pt modelId="{D5DA9354-B488-4C4E-B5C9-05329248FB74}" type="pres">
      <dgm:prSet presAssocID="{BEC16378-DC4B-6641-A71E-D19F7EF723A7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5E5A55AB-154C-9C42-B139-814918EBD968}" type="pres">
      <dgm:prSet presAssocID="{BEC16378-DC4B-6641-A71E-D19F7EF723A7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03FFFA37-AF8C-EB43-A7BB-F26D17BEBE68}" type="pres">
      <dgm:prSet presAssocID="{BEC16378-DC4B-6641-A71E-D19F7EF723A7}" presName="BalanceSpacing" presStyleCnt="0"/>
      <dgm:spPr/>
    </dgm:pt>
    <dgm:pt modelId="{27301722-DEE4-604C-815D-C43B227975EA}" type="pres">
      <dgm:prSet presAssocID="{BEC16378-DC4B-6641-A71E-D19F7EF723A7}" presName="BalanceSpacing1" presStyleCnt="0"/>
      <dgm:spPr/>
    </dgm:pt>
    <dgm:pt modelId="{64F6E696-DD5A-8A49-B7AC-7F7AF4F29BA4}" type="pres">
      <dgm:prSet presAssocID="{D15737B8-2DD0-9848-B6F9-CE8FAEFC2496}" presName="Accent1Text" presStyleLbl="node1" presStyleIdx="5" presStyleCnt="6"/>
      <dgm:spPr/>
    </dgm:pt>
  </dgm:ptLst>
  <dgm:cxnLst>
    <dgm:cxn modelId="{5C597900-A95D-7F4D-A135-F85827A8867C}" srcId="{85407C6C-5CBC-6449-BCDD-21635084E80E}" destId="{F3AD6052-7FF2-F94E-B916-2BFB24351A0E}" srcOrd="1" destOrd="0" parTransId="{D9418B5C-4EF9-0047-BEC9-EEBEC89984E6}" sibTransId="{257F2849-EEF6-F84D-88BE-33FA05C56F86}"/>
    <dgm:cxn modelId="{7B641710-F7D2-FC4E-820A-282C00A32EA1}" srcId="{85407C6C-5CBC-6449-BCDD-21635084E80E}" destId="{F98D8A81-8D06-7E4A-AA11-E05883D06166}" srcOrd="0" destOrd="0" parTransId="{D4308A3F-E79D-334E-A2DE-4870576FD511}" sibTransId="{2DA161A8-644D-CC40-8993-8C1C933F920F}"/>
    <dgm:cxn modelId="{74DC1419-7E8C-7743-BB2A-B2FB3CAE1029}" type="presOf" srcId="{D15737B8-2DD0-9848-B6F9-CE8FAEFC2496}" destId="{64F6E696-DD5A-8A49-B7AC-7F7AF4F29BA4}" srcOrd="0" destOrd="0" presId="urn:microsoft.com/office/officeart/2008/layout/AlternatingHexagons"/>
    <dgm:cxn modelId="{52D8963E-4159-7246-B558-61F0B7CA3BD6}" type="presOf" srcId="{257F2849-EEF6-F84D-88BE-33FA05C56F86}" destId="{A63F7D3B-1E45-1448-9CC0-84096FA18F54}" srcOrd="0" destOrd="0" presId="urn:microsoft.com/office/officeart/2008/layout/AlternatingHexagons"/>
    <dgm:cxn modelId="{39D54A56-DCFA-3245-8DEE-48561F06AA6B}" type="presOf" srcId="{85407C6C-5CBC-6449-BCDD-21635084E80E}" destId="{B416C8D9-7267-4346-BCF7-890F921C1471}" srcOrd="0" destOrd="0" presId="urn:microsoft.com/office/officeart/2008/layout/AlternatingHexagons"/>
    <dgm:cxn modelId="{BCD37359-90A4-FC4C-9ADB-13C7670E2770}" type="presOf" srcId="{F3AD6052-7FF2-F94E-B916-2BFB24351A0E}" destId="{D3C2742D-3432-1B46-B2BA-3F5F5B426C75}" srcOrd="0" destOrd="0" presId="urn:microsoft.com/office/officeart/2008/layout/AlternatingHexagons"/>
    <dgm:cxn modelId="{F0128F63-B6BA-F845-87EE-65B1D286F455}" type="presOf" srcId="{2DA161A8-644D-CC40-8993-8C1C933F920F}" destId="{1F891827-716C-3040-8064-762DEA15687B}" srcOrd="0" destOrd="0" presId="urn:microsoft.com/office/officeart/2008/layout/AlternatingHexagons"/>
    <dgm:cxn modelId="{BF12829D-EA7E-8A4B-B1C0-78F0CB02D8C2}" srcId="{85407C6C-5CBC-6449-BCDD-21635084E80E}" destId="{BEC16378-DC4B-6641-A71E-D19F7EF723A7}" srcOrd="2" destOrd="0" parTransId="{D30E8C14-E239-1F4C-B018-F6C42CEB41D6}" sibTransId="{D15737B8-2DD0-9848-B6F9-CE8FAEFC2496}"/>
    <dgm:cxn modelId="{627550AC-89A0-2446-9B61-62C20891328D}" type="presOf" srcId="{F98D8A81-8D06-7E4A-AA11-E05883D06166}" destId="{81339A48-9C06-8F4A-BE4E-6B88440269E4}" srcOrd="0" destOrd="0" presId="urn:microsoft.com/office/officeart/2008/layout/AlternatingHexagons"/>
    <dgm:cxn modelId="{FFEC85B2-81C7-3D45-A872-576D4391A669}" srcId="{F98D8A81-8D06-7E4A-AA11-E05883D06166}" destId="{DCC92418-C866-7F44-B775-9A170298B71B}" srcOrd="0" destOrd="0" parTransId="{36B30B77-8714-D444-B552-EADE0E9ADC27}" sibTransId="{4D7B022F-8123-4544-849A-56781D6E8F08}"/>
    <dgm:cxn modelId="{5295CAF2-A7B6-474D-BD9B-A64FE7B8C072}" type="presOf" srcId="{DCC92418-C866-7F44-B775-9A170298B71B}" destId="{F0E9EA8C-E4CB-374A-846B-56D2CF4F6BEE}" srcOrd="0" destOrd="0" presId="urn:microsoft.com/office/officeart/2008/layout/AlternatingHexagons"/>
    <dgm:cxn modelId="{D30DB6FC-197B-354F-B3E5-75EA5AE6524D}" type="presOf" srcId="{BEC16378-DC4B-6641-A71E-D19F7EF723A7}" destId="{D5DA9354-B488-4C4E-B5C9-05329248FB74}" srcOrd="0" destOrd="0" presId="urn:microsoft.com/office/officeart/2008/layout/AlternatingHexagons"/>
    <dgm:cxn modelId="{ED95B8B9-2C5B-2D40-B6C6-0CB172C4EB91}" type="presParOf" srcId="{B416C8D9-7267-4346-BCF7-890F921C1471}" destId="{87A14E28-AE06-FE4B-9F55-D0FFCA2E1A9F}" srcOrd="0" destOrd="0" presId="urn:microsoft.com/office/officeart/2008/layout/AlternatingHexagons"/>
    <dgm:cxn modelId="{D7AC614F-81CA-D04A-910C-A468B97D77CD}" type="presParOf" srcId="{87A14E28-AE06-FE4B-9F55-D0FFCA2E1A9F}" destId="{81339A48-9C06-8F4A-BE4E-6B88440269E4}" srcOrd="0" destOrd="0" presId="urn:microsoft.com/office/officeart/2008/layout/AlternatingHexagons"/>
    <dgm:cxn modelId="{B25FA95E-7B72-4649-A03F-EA3004725750}" type="presParOf" srcId="{87A14E28-AE06-FE4B-9F55-D0FFCA2E1A9F}" destId="{F0E9EA8C-E4CB-374A-846B-56D2CF4F6BEE}" srcOrd="1" destOrd="0" presId="urn:microsoft.com/office/officeart/2008/layout/AlternatingHexagons"/>
    <dgm:cxn modelId="{0E5A9101-E72C-0D49-B7EC-764C7928066F}" type="presParOf" srcId="{87A14E28-AE06-FE4B-9F55-D0FFCA2E1A9F}" destId="{8E9AF4A4-30A4-C04B-A165-870DBC00A091}" srcOrd="2" destOrd="0" presId="urn:microsoft.com/office/officeart/2008/layout/AlternatingHexagons"/>
    <dgm:cxn modelId="{C6B70990-4A7C-3F4F-B50B-9EF5899911CF}" type="presParOf" srcId="{87A14E28-AE06-FE4B-9F55-D0FFCA2E1A9F}" destId="{1367930C-577C-DB47-BDD6-D4D849CF2E1F}" srcOrd="3" destOrd="0" presId="urn:microsoft.com/office/officeart/2008/layout/AlternatingHexagons"/>
    <dgm:cxn modelId="{20085478-69FE-0A42-A6B4-9C935E6A48A5}" type="presParOf" srcId="{87A14E28-AE06-FE4B-9F55-D0FFCA2E1A9F}" destId="{1F891827-716C-3040-8064-762DEA15687B}" srcOrd="4" destOrd="0" presId="urn:microsoft.com/office/officeart/2008/layout/AlternatingHexagons"/>
    <dgm:cxn modelId="{3DE46516-4077-EA40-B572-543B34A1E692}" type="presParOf" srcId="{B416C8D9-7267-4346-BCF7-890F921C1471}" destId="{7AC360F9-4EE4-A64D-808C-8ECFA725F464}" srcOrd="1" destOrd="0" presId="urn:microsoft.com/office/officeart/2008/layout/AlternatingHexagons"/>
    <dgm:cxn modelId="{40D04E7F-C534-6044-9208-98F3ACA9D5E6}" type="presParOf" srcId="{B416C8D9-7267-4346-BCF7-890F921C1471}" destId="{E7824497-F571-374C-B810-6800558666E8}" srcOrd="2" destOrd="0" presId="urn:microsoft.com/office/officeart/2008/layout/AlternatingHexagons"/>
    <dgm:cxn modelId="{015770EC-2C16-AD4E-943D-F6D3512F3F51}" type="presParOf" srcId="{E7824497-F571-374C-B810-6800558666E8}" destId="{D3C2742D-3432-1B46-B2BA-3F5F5B426C75}" srcOrd="0" destOrd="0" presId="urn:microsoft.com/office/officeart/2008/layout/AlternatingHexagons"/>
    <dgm:cxn modelId="{53F49933-6EFF-0446-8D91-B18D023B81E3}" type="presParOf" srcId="{E7824497-F571-374C-B810-6800558666E8}" destId="{C9B5E0EC-2CD1-B648-87FA-C675A67DE6A9}" srcOrd="1" destOrd="0" presId="urn:microsoft.com/office/officeart/2008/layout/AlternatingHexagons"/>
    <dgm:cxn modelId="{A347D688-F679-EF43-A7D5-433872173352}" type="presParOf" srcId="{E7824497-F571-374C-B810-6800558666E8}" destId="{92AB7E8F-78D3-8D41-BC3A-310CF974262C}" srcOrd="2" destOrd="0" presId="urn:microsoft.com/office/officeart/2008/layout/AlternatingHexagons"/>
    <dgm:cxn modelId="{85E780FF-597E-FA4D-99A5-165E9553F736}" type="presParOf" srcId="{E7824497-F571-374C-B810-6800558666E8}" destId="{05FCC10B-F823-0A4A-98E3-EE64173732DD}" srcOrd="3" destOrd="0" presId="urn:microsoft.com/office/officeart/2008/layout/AlternatingHexagons"/>
    <dgm:cxn modelId="{BD16137E-680F-7945-B182-56872ABAFD50}" type="presParOf" srcId="{E7824497-F571-374C-B810-6800558666E8}" destId="{A63F7D3B-1E45-1448-9CC0-84096FA18F54}" srcOrd="4" destOrd="0" presId="urn:microsoft.com/office/officeart/2008/layout/AlternatingHexagons"/>
    <dgm:cxn modelId="{08470CF6-BFFE-4E4A-B46D-385318F2C3E2}" type="presParOf" srcId="{B416C8D9-7267-4346-BCF7-890F921C1471}" destId="{E0F75584-9AE2-384C-97C5-3D5A4BE4E49B}" srcOrd="3" destOrd="0" presId="urn:microsoft.com/office/officeart/2008/layout/AlternatingHexagons"/>
    <dgm:cxn modelId="{A43312DC-1F8B-1747-B839-88D2888200CD}" type="presParOf" srcId="{B416C8D9-7267-4346-BCF7-890F921C1471}" destId="{A192FCC3-B671-3E41-970B-A6E3BD1B9551}" srcOrd="4" destOrd="0" presId="urn:microsoft.com/office/officeart/2008/layout/AlternatingHexagons"/>
    <dgm:cxn modelId="{9CA4C525-7451-0E4F-B119-B90D088624BE}" type="presParOf" srcId="{A192FCC3-B671-3E41-970B-A6E3BD1B9551}" destId="{D5DA9354-B488-4C4E-B5C9-05329248FB74}" srcOrd="0" destOrd="0" presId="urn:microsoft.com/office/officeart/2008/layout/AlternatingHexagons"/>
    <dgm:cxn modelId="{B1AE1600-9D03-044E-90D6-FF57BC28BE19}" type="presParOf" srcId="{A192FCC3-B671-3E41-970B-A6E3BD1B9551}" destId="{5E5A55AB-154C-9C42-B139-814918EBD968}" srcOrd="1" destOrd="0" presId="urn:microsoft.com/office/officeart/2008/layout/AlternatingHexagons"/>
    <dgm:cxn modelId="{BEF1B2B9-29FF-1144-B4AD-4674EBA97C74}" type="presParOf" srcId="{A192FCC3-B671-3E41-970B-A6E3BD1B9551}" destId="{03FFFA37-AF8C-EB43-A7BB-F26D17BEBE68}" srcOrd="2" destOrd="0" presId="urn:microsoft.com/office/officeart/2008/layout/AlternatingHexagons"/>
    <dgm:cxn modelId="{87EC3BB8-C199-C34D-8679-2AB644F02568}" type="presParOf" srcId="{A192FCC3-B671-3E41-970B-A6E3BD1B9551}" destId="{27301722-DEE4-604C-815D-C43B227975EA}" srcOrd="3" destOrd="0" presId="urn:microsoft.com/office/officeart/2008/layout/AlternatingHexagons"/>
    <dgm:cxn modelId="{847FDD50-0137-A44E-AC15-C76381CD8C6A}" type="presParOf" srcId="{A192FCC3-B671-3E41-970B-A6E3BD1B9551}" destId="{64F6E696-DD5A-8A49-B7AC-7F7AF4F29BA4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CDC98A4-95D5-4512-9772-D26E44450CFA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213AA4-BF6F-4A4E-9025-972300363297}">
      <dgm:prSet/>
      <dgm:spPr/>
      <dgm:t>
        <a:bodyPr/>
        <a:lstStyle/>
        <a:p>
          <a:r>
            <a:rPr lang="en-US" dirty="0" err="1"/>
            <a:t>Memahami</a:t>
          </a:r>
          <a:r>
            <a:rPr lang="en-US" dirty="0"/>
            <a:t> </a:t>
          </a:r>
          <a:r>
            <a:rPr lang="en-US" dirty="0" err="1"/>
            <a:t>konsep</a:t>
          </a:r>
          <a:r>
            <a:rPr lang="en-US" dirty="0"/>
            <a:t> jQuery</a:t>
          </a:r>
        </a:p>
      </dgm:t>
    </dgm:pt>
    <dgm:pt modelId="{8182A440-7B3C-4343-B9DB-9CB47B97EBE5}" type="parTrans" cxnId="{3CB9AC07-EB4D-4396-9082-368A5372F47B}">
      <dgm:prSet/>
      <dgm:spPr/>
      <dgm:t>
        <a:bodyPr/>
        <a:lstStyle/>
        <a:p>
          <a:endParaRPr lang="en-US"/>
        </a:p>
      </dgm:t>
    </dgm:pt>
    <dgm:pt modelId="{125CFA4D-FBF6-4F3E-949C-C17F95AEFB06}" type="sibTrans" cxnId="{3CB9AC07-EB4D-4396-9082-368A5372F47B}">
      <dgm:prSet/>
      <dgm:spPr/>
      <dgm:t>
        <a:bodyPr/>
        <a:lstStyle/>
        <a:p>
          <a:endParaRPr lang="en-US"/>
        </a:p>
      </dgm:t>
    </dgm:pt>
    <dgm:pt modelId="{EA75518B-58A8-4EC2-806A-3B786BBD5FA9}">
      <dgm:prSet/>
      <dgm:spPr/>
      <dgm:t>
        <a:bodyPr/>
        <a:lstStyle/>
        <a:p>
          <a:r>
            <a:rPr lang="en-US" dirty="0" err="1"/>
            <a:t>Memahami</a:t>
          </a:r>
          <a:r>
            <a:rPr lang="en-US" dirty="0"/>
            <a:t> </a:t>
          </a:r>
          <a:r>
            <a:rPr lang="en-US" dirty="0" err="1"/>
            <a:t>konsep</a:t>
          </a:r>
          <a:r>
            <a:rPr lang="en-US" dirty="0"/>
            <a:t> AJAX</a:t>
          </a:r>
        </a:p>
      </dgm:t>
    </dgm:pt>
    <dgm:pt modelId="{8BD9D5E3-BD82-4510-B0F2-B1F725F46091}" type="parTrans" cxnId="{63D3DA0F-D13B-4DD6-BB01-CB8CA4714A18}">
      <dgm:prSet/>
      <dgm:spPr/>
      <dgm:t>
        <a:bodyPr/>
        <a:lstStyle/>
        <a:p>
          <a:endParaRPr lang="en-US"/>
        </a:p>
      </dgm:t>
    </dgm:pt>
    <dgm:pt modelId="{2446B503-CD7B-4AD9-AD22-584BE57ECB87}" type="sibTrans" cxnId="{63D3DA0F-D13B-4DD6-BB01-CB8CA4714A18}">
      <dgm:prSet/>
      <dgm:spPr/>
      <dgm:t>
        <a:bodyPr/>
        <a:lstStyle/>
        <a:p>
          <a:endParaRPr lang="en-US"/>
        </a:p>
      </dgm:t>
    </dgm:pt>
    <dgm:pt modelId="{A1EA3D63-14B5-4D82-8D17-EF30C3AF8FD8}">
      <dgm:prSet/>
      <dgm:spPr/>
      <dgm:t>
        <a:bodyPr/>
        <a:lstStyle/>
        <a:p>
          <a:r>
            <a:rPr lang="en-US" dirty="0" err="1"/>
            <a:t>Mengimplementasikan</a:t>
          </a:r>
          <a:r>
            <a:rPr lang="en-US" dirty="0"/>
            <a:t> jQuery, Plugin </a:t>
          </a:r>
          <a:r>
            <a:rPr lang="en-US" dirty="0" err="1"/>
            <a:t>dari</a:t>
          </a:r>
          <a:r>
            <a:rPr lang="en-US" dirty="0"/>
            <a:t> jQuery, dan jQuery AJAX</a:t>
          </a:r>
        </a:p>
      </dgm:t>
    </dgm:pt>
    <dgm:pt modelId="{5699D68B-B528-4022-9580-5AC55E6F7414}" type="parTrans" cxnId="{0B206D27-FF62-4064-BF3B-EB44B5C445AE}">
      <dgm:prSet/>
      <dgm:spPr/>
      <dgm:t>
        <a:bodyPr/>
        <a:lstStyle/>
        <a:p>
          <a:endParaRPr lang="en-US"/>
        </a:p>
      </dgm:t>
    </dgm:pt>
    <dgm:pt modelId="{A019E02D-94CC-4D7D-9A2F-BFA4051BBBB3}" type="sibTrans" cxnId="{0B206D27-FF62-4064-BF3B-EB44B5C445AE}">
      <dgm:prSet/>
      <dgm:spPr/>
      <dgm:t>
        <a:bodyPr/>
        <a:lstStyle/>
        <a:p>
          <a:endParaRPr lang="en-US"/>
        </a:p>
      </dgm:t>
    </dgm:pt>
    <dgm:pt modelId="{C5FC07D4-D18C-41CD-B6AC-2008729E0785}" type="pres">
      <dgm:prSet presAssocID="{2CDC98A4-95D5-4512-9772-D26E44450CFA}" presName="rootnode" presStyleCnt="0">
        <dgm:presLayoutVars>
          <dgm:chMax/>
          <dgm:chPref/>
          <dgm:dir/>
          <dgm:animLvl val="lvl"/>
        </dgm:presLayoutVars>
      </dgm:prSet>
      <dgm:spPr/>
    </dgm:pt>
    <dgm:pt modelId="{020164DD-C12F-4774-9068-68E912F370A4}" type="pres">
      <dgm:prSet presAssocID="{D0213AA4-BF6F-4A4E-9025-972300363297}" presName="composite" presStyleCnt="0"/>
      <dgm:spPr/>
    </dgm:pt>
    <dgm:pt modelId="{1D1C0097-84C9-4369-8FBF-1933496A2499}" type="pres">
      <dgm:prSet presAssocID="{D0213AA4-BF6F-4A4E-9025-972300363297}" presName="LShape" presStyleLbl="alignNode1" presStyleIdx="0" presStyleCnt="5"/>
      <dgm:spPr/>
    </dgm:pt>
    <dgm:pt modelId="{57CECC9E-EC1B-4742-9B2D-52AE3FCAC83D}" type="pres">
      <dgm:prSet presAssocID="{D0213AA4-BF6F-4A4E-9025-972300363297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17E79666-2359-43BB-954E-64623E3A8082}" type="pres">
      <dgm:prSet presAssocID="{D0213AA4-BF6F-4A4E-9025-972300363297}" presName="Triangle" presStyleLbl="alignNode1" presStyleIdx="1" presStyleCnt="5"/>
      <dgm:spPr/>
    </dgm:pt>
    <dgm:pt modelId="{D9FB98C7-A30B-48F3-8F3B-5DDA944942BF}" type="pres">
      <dgm:prSet presAssocID="{125CFA4D-FBF6-4F3E-949C-C17F95AEFB06}" presName="sibTrans" presStyleCnt="0"/>
      <dgm:spPr/>
    </dgm:pt>
    <dgm:pt modelId="{0E065A5F-D924-4A63-B9D1-FD67024DAC10}" type="pres">
      <dgm:prSet presAssocID="{125CFA4D-FBF6-4F3E-949C-C17F95AEFB06}" presName="space" presStyleCnt="0"/>
      <dgm:spPr/>
    </dgm:pt>
    <dgm:pt modelId="{E916302A-FF3A-4A06-B61D-2C2FB316EFDC}" type="pres">
      <dgm:prSet presAssocID="{EA75518B-58A8-4EC2-806A-3B786BBD5FA9}" presName="composite" presStyleCnt="0"/>
      <dgm:spPr/>
    </dgm:pt>
    <dgm:pt modelId="{B1B01CBB-8EB2-4ADD-81FC-8E85016BD214}" type="pres">
      <dgm:prSet presAssocID="{EA75518B-58A8-4EC2-806A-3B786BBD5FA9}" presName="LShape" presStyleLbl="alignNode1" presStyleIdx="2" presStyleCnt="5"/>
      <dgm:spPr/>
    </dgm:pt>
    <dgm:pt modelId="{DA312F47-6ECD-41CF-A8D1-1D3A53023638}" type="pres">
      <dgm:prSet presAssocID="{EA75518B-58A8-4EC2-806A-3B786BBD5FA9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FB304EA-58FF-451E-8F88-E3913A48D0B3}" type="pres">
      <dgm:prSet presAssocID="{EA75518B-58A8-4EC2-806A-3B786BBD5FA9}" presName="Triangle" presStyleLbl="alignNode1" presStyleIdx="3" presStyleCnt="5"/>
      <dgm:spPr/>
    </dgm:pt>
    <dgm:pt modelId="{F3BD6E21-D6E8-4026-98EA-CC5678E13048}" type="pres">
      <dgm:prSet presAssocID="{2446B503-CD7B-4AD9-AD22-584BE57ECB87}" presName="sibTrans" presStyleCnt="0"/>
      <dgm:spPr/>
    </dgm:pt>
    <dgm:pt modelId="{EFFEC7D6-D965-42F5-AF4F-FAD8DF663FB1}" type="pres">
      <dgm:prSet presAssocID="{2446B503-CD7B-4AD9-AD22-584BE57ECB87}" presName="space" presStyleCnt="0"/>
      <dgm:spPr/>
    </dgm:pt>
    <dgm:pt modelId="{02F7F4B5-C661-4FCD-A070-0A481F0614CA}" type="pres">
      <dgm:prSet presAssocID="{A1EA3D63-14B5-4D82-8D17-EF30C3AF8FD8}" presName="composite" presStyleCnt="0"/>
      <dgm:spPr/>
    </dgm:pt>
    <dgm:pt modelId="{CFE6021E-7961-4D9B-AAFE-F32FFFE4CD9B}" type="pres">
      <dgm:prSet presAssocID="{A1EA3D63-14B5-4D82-8D17-EF30C3AF8FD8}" presName="LShape" presStyleLbl="alignNode1" presStyleIdx="4" presStyleCnt="5"/>
      <dgm:spPr/>
    </dgm:pt>
    <dgm:pt modelId="{B6110089-702B-4D41-B320-28D0352835A3}" type="pres">
      <dgm:prSet presAssocID="{A1EA3D63-14B5-4D82-8D17-EF30C3AF8FD8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A5279805-FF91-4B28-A50F-004588C657DB}" type="presOf" srcId="{D0213AA4-BF6F-4A4E-9025-972300363297}" destId="{57CECC9E-EC1B-4742-9B2D-52AE3FCAC83D}" srcOrd="0" destOrd="0" presId="urn:microsoft.com/office/officeart/2009/3/layout/StepUpProcess"/>
    <dgm:cxn modelId="{3CB9AC07-EB4D-4396-9082-368A5372F47B}" srcId="{2CDC98A4-95D5-4512-9772-D26E44450CFA}" destId="{D0213AA4-BF6F-4A4E-9025-972300363297}" srcOrd="0" destOrd="0" parTransId="{8182A440-7B3C-4343-B9DB-9CB47B97EBE5}" sibTransId="{125CFA4D-FBF6-4F3E-949C-C17F95AEFB06}"/>
    <dgm:cxn modelId="{63D3DA0F-D13B-4DD6-BB01-CB8CA4714A18}" srcId="{2CDC98A4-95D5-4512-9772-D26E44450CFA}" destId="{EA75518B-58A8-4EC2-806A-3B786BBD5FA9}" srcOrd="1" destOrd="0" parTransId="{8BD9D5E3-BD82-4510-B0F2-B1F725F46091}" sibTransId="{2446B503-CD7B-4AD9-AD22-584BE57ECB87}"/>
    <dgm:cxn modelId="{0B206D27-FF62-4064-BF3B-EB44B5C445AE}" srcId="{2CDC98A4-95D5-4512-9772-D26E44450CFA}" destId="{A1EA3D63-14B5-4D82-8D17-EF30C3AF8FD8}" srcOrd="2" destOrd="0" parTransId="{5699D68B-B528-4022-9580-5AC55E6F7414}" sibTransId="{A019E02D-94CC-4D7D-9A2F-BFA4051BBBB3}"/>
    <dgm:cxn modelId="{81CFA39A-D92A-4760-90BE-8AB60EB4F136}" type="presOf" srcId="{A1EA3D63-14B5-4D82-8D17-EF30C3AF8FD8}" destId="{B6110089-702B-4D41-B320-28D0352835A3}" srcOrd="0" destOrd="0" presId="urn:microsoft.com/office/officeart/2009/3/layout/StepUpProcess"/>
    <dgm:cxn modelId="{D386E9B9-3733-417C-95F0-D87F914F2889}" type="presOf" srcId="{2CDC98A4-95D5-4512-9772-D26E44450CFA}" destId="{C5FC07D4-D18C-41CD-B6AC-2008729E0785}" srcOrd="0" destOrd="0" presId="urn:microsoft.com/office/officeart/2009/3/layout/StepUpProcess"/>
    <dgm:cxn modelId="{BCC404C6-5710-4B39-B0CD-96CCA8E729ED}" type="presOf" srcId="{EA75518B-58A8-4EC2-806A-3B786BBD5FA9}" destId="{DA312F47-6ECD-41CF-A8D1-1D3A53023638}" srcOrd="0" destOrd="0" presId="urn:microsoft.com/office/officeart/2009/3/layout/StepUpProcess"/>
    <dgm:cxn modelId="{CFA2CCF7-2E2D-4183-9C21-C0999A117F7F}" type="presParOf" srcId="{C5FC07D4-D18C-41CD-B6AC-2008729E0785}" destId="{020164DD-C12F-4774-9068-68E912F370A4}" srcOrd="0" destOrd="0" presId="urn:microsoft.com/office/officeart/2009/3/layout/StepUpProcess"/>
    <dgm:cxn modelId="{21BE77C9-4DC7-4E37-B571-5DC33DC385DC}" type="presParOf" srcId="{020164DD-C12F-4774-9068-68E912F370A4}" destId="{1D1C0097-84C9-4369-8FBF-1933496A2499}" srcOrd="0" destOrd="0" presId="urn:microsoft.com/office/officeart/2009/3/layout/StepUpProcess"/>
    <dgm:cxn modelId="{A2199C3D-C23F-4908-8E58-C5F34CD143CC}" type="presParOf" srcId="{020164DD-C12F-4774-9068-68E912F370A4}" destId="{57CECC9E-EC1B-4742-9B2D-52AE3FCAC83D}" srcOrd="1" destOrd="0" presId="urn:microsoft.com/office/officeart/2009/3/layout/StepUpProcess"/>
    <dgm:cxn modelId="{F4327F87-39FA-4BA7-9E10-70B9FD4607D3}" type="presParOf" srcId="{020164DD-C12F-4774-9068-68E912F370A4}" destId="{17E79666-2359-43BB-954E-64623E3A8082}" srcOrd="2" destOrd="0" presId="urn:microsoft.com/office/officeart/2009/3/layout/StepUpProcess"/>
    <dgm:cxn modelId="{07C55588-0B7E-4791-9124-69CDD0A577BA}" type="presParOf" srcId="{C5FC07D4-D18C-41CD-B6AC-2008729E0785}" destId="{D9FB98C7-A30B-48F3-8F3B-5DDA944942BF}" srcOrd="1" destOrd="0" presId="urn:microsoft.com/office/officeart/2009/3/layout/StepUpProcess"/>
    <dgm:cxn modelId="{EB5389D1-4FE8-4524-B457-8FA8C2C4787F}" type="presParOf" srcId="{D9FB98C7-A30B-48F3-8F3B-5DDA944942BF}" destId="{0E065A5F-D924-4A63-B9D1-FD67024DAC10}" srcOrd="0" destOrd="0" presId="urn:microsoft.com/office/officeart/2009/3/layout/StepUpProcess"/>
    <dgm:cxn modelId="{3CCA0FE6-B9B3-456F-8C77-FFB5CB4A0F50}" type="presParOf" srcId="{C5FC07D4-D18C-41CD-B6AC-2008729E0785}" destId="{E916302A-FF3A-4A06-B61D-2C2FB316EFDC}" srcOrd="2" destOrd="0" presId="urn:microsoft.com/office/officeart/2009/3/layout/StepUpProcess"/>
    <dgm:cxn modelId="{75630DF0-1C20-4028-BA13-14D16F18938E}" type="presParOf" srcId="{E916302A-FF3A-4A06-B61D-2C2FB316EFDC}" destId="{B1B01CBB-8EB2-4ADD-81FC-8E85016BD214}" srcOrd="0" destOrd="0" presId="urn:microsoft.com/office/officeart/2009/3/layout/StepUpProcess"/>
    <dgm:cxn modelId="{BCBF7EA4-1F0A-4E22-A44F-28375D30C3D3}" type="presParOf" srcId="{E916302A-FF3A-4A06-B61D-2C2FB316EFDC}" destId="{DA312F47-6ECD-41CF-A8D1-1D3A53023638}" srcOrd="1" destOrd="0" presId="urn:microsoft.com/office/officeart/2009/3/layout/StepUpProcess"/>
    <dgm:cxn modelId="{1CCA7B34-F532-408A-A12E-68BFE64A7811}" type="presParOf" srcId="{E916302A-FF3A-4A06-B61D-2C2FB316EFDC}" destId="{9FB304EA-58FF-451E-8F88-E3913A48D0B3}" srcOrd="2" destOrd="0" presId="urn:microsoft.com/office/officeart/2009/3/layout/StepUpProcess"/>
    <dgm:cxn modelId="{79376F94-179C-4B7F-81F5-8B7074882D5D}" type="presParOf" srcId="{C5FC07D4-D18C-41CD-B6AC-2008729E0785}" destId="{F3BD6E21-D6E8-4026-98EA-CC5678E13048}" srcOrd="3" destOrd="0" presId="urn:microsoft.com/office/officeart/2009/3/layout/StepUpProcess"/>
    <dgm:cxn modelId="{F1A20D82-3E99-41FB-B81C-ED5D567C6D65}" type="presParOf" srcId="{F3BD6E21-D6E8-4026-98EA-CC5678E13048}" destId="{EFFEC7D6-D965-42F5-AF4F-FAD8DF663FB1}" srcOrd="0" destOrd="0" presId="urn:microsoft.com/office/officeart/2009/3/layout/StepUpProcess"/>
    <dgm:cxn modelId="{56CDCE61-C459-4FF4-BF79-0DCBA963DAA7}" type="presParOf" srcId="{C5FC07D4-D18C-41CD-B6AC-2008729E0785}" destId="{02F7F4B5-C661-4FCD-A070-0A481F0614CA}" srcOrd="4" destOrd="0" presId="urn:microsoft.com/office/officeart/2009/3/layout/StepUpProcess"/>
    <dgm:cxn modelId="{A3A8ED58-E51D-4CE0-B1A0-6E87E4600D96}" type="presParOf" srcId="{02F7F4B5-C661-4FCD-A070-0A481F0614CA}" destId="{CFE6021E-7961-4D9B-AAFE-F32FFFE4CD9B}" srcOrd="0" destOrd="0" presId="urn:microsoft.com/office/officeart/2009/3/layout/StepUpProcess"/>
    <dgm:cxn modelId="{F616BF63-8FFF-4523-A06B-D0112A98BFC0}" type="presParOf" srcId="{02F7F4B5-C661-4FCD-A070-0A481F0614CA}" destId="{B6110089-702B-4D41-B320-28D0352835A3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A0F955B-634F-A945-A799-6B03814FD3CD}" type="doc">
      <dgm:prSet loTypeId="urn:microsoft.com/office/officeart/2005/8/layout/vList3" loCatId="" qsTypeId="urn:microsoft.com/office/officeart/2005/8/quickstyle/simple1" qsCatId="simple" csTypeId="urn:microsoft.com/office/officeart/2005/8/colors/accent1_2" csCatId="accent1" phldr="1"/>
      <dgm:spPr/>
    </dgm:pt>
    <dgm:pt modelId="{565EEBCF-4DD9-B648-BF2D-550D0C9BA55B}">
      <dgm:prSet phldrT="[Text]"/>
      <dgm:spPr/>
      <dgm:t>
        <a:bodyPr/>
        <a:lstStyle/>
        <a:p>
          <a:r>
            <a:rPr lang="en-US" dirty="0"/>
            <a:t>Free, open JavaScript Library</a:t>
          </a:r>
        </a:p>
      </dgm:t>
    </dgm:pt>
    <dgm:pt modelId="{D62C84F7-1A57-7440-BBF3-81FAA32BFD8B}" type="parTrans" cxnId="{48465D5F-9D58-604A-9021-629E2201DBB2}">
      <dgm:prSet/>
      <dgm:spPr/>
      <dgm:t>
        <a:bodyPr/>
        <a:lstStyle/>
        <a:p>
          <a:endParaRPr lang="en-US"/>
        </a:p>
      </dgm:t>
    </dgm:pt>
    <dgm:pt modelId="{83371DA2-5DED-FB49-B0CA-3AC7E3CDFE1B}" type="sibTrans" cxnId="{48465D5F-9D58-604A-9021-629E2201DBB2}">
      <dgm:prSet/>
      <dgm:spPr/>
      <dgm:t>
        <a:bodyPr/>
        <a:lstStyle/>
        <a:p>
          <a:endParaRPr lang="en-US"/>
        </a:p>
      </dgm:t>
    </dgm:pt>
    <dgm:pt modelId="{9E6B626B-C5BB-424B-9126-69B4182B69ED}">
      <dgm:prSet phldrT="[Text]"/>
      <dgm:spPr/>
      <dgm:t>
        <a:bodyPr/>
        <a:lstStyle/>
        <a:p>
          <a:r>
            <a:rPr lang="en-US" dirty="0"/>
            <a:t>Simplifies the task of creating highly responsive web pages</a:t>
          </a:r>
        </a:p>
      </dgm:t>
    </dgm:pt>
    <dgm:pt modelId="{5D7F0EA2-7B55-9F4D-8AA5-5D0BAFA8245C}" type="parTrans" cxnId="{70FB181E-15C5-914A-9CC5-A27F3E8A0394}">
      <dgm:prSet/>
      <dgm:spPr/>
      <dgm:t>
        <a:bodyPr/>
        <a:lstStyle/>
        <a:p>
          <a:endParaRPr lang="en-US"/>
        </a:p>
      </dgm:t>
    </dgm:pt>
    <dgm:pt modelId="{E1A1596B-B3F3-0442-AF3D-F086D4466106}" type="sibTrans" cxnId="{70FB181E-15C5-914A-9CC5-A27F3E8A0394}">
      <dgm:prSet/>
      <dgm:spPr/>
      <dgm:t>
        <a:bodyPr/>
        <a:lstStyle/>
        <a:p>
          <a:endParaRPr lang="en-US"/>
        </a:p>
      </dgm:t>
    </dgm:pt>
    <dgm:pt modelId="{F541C2FB-5E44-7E42-8BBE-4279C385D2A3}">
      <dgm:prSet phldrT="[Text]"/>
      <dgm:spPr/>
      <dgm:t>
        <a:bodyPr/>
        <a:lstStyle/>
        <a:p>
          <a:r>
            <a:rPr lang="en-US" dirty="0"/>
            <a:t>Works across modern browsers</a:t>
          </a:r>
        </a:p>
      </dgm:t>
    </dgm:pt>
    <dgm:pt modelId="{E91685D6-5726-8942-92D6-C24DD375C6D4}" type="parTrans" cxnId="{656C7881-A615-1545-A56F-7C60359B6C44}">
      <dgm:prSet/>
      <dgm:spPr/>
      <dgm:t>
        <a:bodyPr/>
        <a:lstStyle/>
        <a:p>
          <a:endParaRPr lang="en-US"/>
        </a:p>
      </dgm:t>
    </dgm:pt>
    <dgm:pt modelId="{F8B1AD6C-85F3-6946-B79F-57915B446BF1}" type="sibTrans" cxnId="{656C7881-A615-1545-A56F-7C60359B6C44}">
      <dgm:prSet/>
      <dgm:spPr/>
      <dgm:t>
        <a:bodyPr/>
        <a:lstStyle/>
        <a:p>
          <a:endParaRPr lang="en-US"/>
        </a:p>
      </dgm:t>
    </dgm:pt>
    <dgm:pt modelId="{E5BF4C07-3474-6140-AA34-0B31DBB07CBD}">
      <dgm:prSet/>
      <dgm:spPr/>
      <dgm:t>
        <a:bodyPr/>
        <a:lstStyle/>
        <a:p>
          <a:r>
            <a:rPr lang="en-US" dirty="0"/>
            <a:t>Abstracts away browser-specific features, allowing you to concentrate on design</a:t>
          </a:r>
        </a:p>
      </dgm:t>
    </dgm:pt>
    <dgm:pt modelId="{32112DDC-746E-3244-BCD0-5EB4FDDAF2E9}" type="parTrans" cxnId="{797E10A3-7BD5-214D-B2A0-1616674F7F6F}">
      <dgm:prSet/>
      <dgm:spPr/>
      <dgm:t>
        <a:bodyPr/>
        <a:lstStyle/>
        <a:p>
          <a:endParaRPr lang="en-US"/>
        </a:p>
      </dgm:t>
    </dgm:pt>
    <dgm:pt modelId="{0E10AB11-BC5D-4A49-BBA8-0AE3ECEE1F8C}" type="sibTrans" cxnId="{797E10A3-7BD5-214D-B2A0-1616674F7F6F}">
      <dgm:prSet/>
      <dgm:spPr/>
      <dgm:t>
        <a:bodyPr/>
        <a:lstStyle/>
        <a:p>
          <a:endParaRPr lang="en-US"/>
        </a:p>
      </dgm:t>
    </dgm:pt>
    <dgm:pt modelId="{752E4B3B-BB9F-924D-8DA4-FCA1259AB1BA}" type="pres">
      <dgm:prSet presAssocID="{6A0F955B-634F-A945-A799-6B03814FD3CD}" presName="linearFlow" presStyleCnt="0">
        <dgm:presLayoutVars>
          <dgm:dir/>
          <dgm:resizeHandles val="exact"/>
        </dgm:presLayoutVars>
      </dgm:prSet>
      <dgm:spPr/>
    </dgm:pt>
    <dgm:pt modelId="{8D78C24A-2451-C04A-B7BF-E7670D2F628B}" type="pres">
      <dgm:prSet presAssocID="{565EEBCF-4DD9-B648-BF2D-550D0C9BA55B}" presName="composite" presStyleCnt="0"/>
      <dgm:spPr/>
    </dgm:pt>
    <dgm:pt modelId="{ED5860FF-ADDA-9E43-A210-28EEC737BF99}" type="pres">
      <dgm:prSet presAssocID="{565EEBCF-4DD9-B648-BF2D-550D0C9BA55B}" presName="imgShp" presStyleLbl="f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A61FF7B1-DE9F-2040-B852-F7E329AC4DB0}" type="pres">
      <dgm:prSet presAssocID="{565EEBCF-4DD9-B648-BF2D-550D0C9BA55B}" presName="txShp" presStyleLbl="node1" presStyleIdx="0" presStyleCnt="4">
        <dgm:presLayoutVars>
          <dgm:bulletEnabled val="1"/>
        </dgm:presLayoutVars>
      </dgm:prSet>
      <dgm:spPr/>
    </dgm:pt>
    <dgm:pt modelId="{E0AD4164-0ED6-3345-AE3F-2FDAE45BE2FE}" type="pres">
      <dgm:prSet presAssocID="{83371DA2-5DED-FB49-B0CA-3AC7E3CDFE1B}" presName="spacing" presStyleCnt="0"/>
      <dgm:spPr/>
    </dgm:pt>
    <dgm:pt modelId="{2317EE2D-1B5C-F44F-8C42-7F433EB50072}" type="pres">
      <dgm:prSet presAssocID="{9E6B626B-C5BB-424B-9126-69B4182B69ED}" presName="composite" presStyleCnt="0"/>
      <dgm:spPr/>
    </dgm:pt>
    <dgm:pt modelId="{3A76A944-00C7-8741-9FC8-F7BE0085DE7E}" type="pres">
      <dgm:prSet presAssocID="{9E6B626B-C5BB-424B-9126-69B4182B69ED}" presName="imgShp" presStyleLbl="fgImgPlace1" presStyleIdx="1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1C1CF3F2-6665-3449-9E7F-DB9B530854CB}" type="pres">
      <dgm:prSet presAssocID="{9E6B626B-C5BB-424B-9126-69B4182B69ED}" presName="txShp" presStyleLbl="node1" presStyleIdx="1" presStyleCnt="4">
        <dgm:presLayoutVars>
          <dgm:bulletEnabled val="1"/>
        </dgm:presLayoutVars>
      </dgm:prSet>
      <dgm:spPr/>
    </dgm:pt>
    <dgm:pt modelId="{94F5C732-9CC3-6A4F-9A00-1521FFE09B09}" type="pres">
      <dgm:prSet presAssocID="{E1A1596B-B3F3-0442-AF3D-F086D4466106}" presName="spacing" presStyleCnt="0"/>
      <dgm:spPr/>
    </dgm:pt>
    <dgm:pt modelId="{7D8F990A-8511-7344-8FB2-F5FC37840790}" type="pres">
      <dgm:prSet presAssocID="{F541C2FB-5E44-7E42-8BBE-4279C385D2A3}" presName="composite" presStyleCnt="0"/>
      <dgm:spPr/>
    </dgm:pt>
    <dgm:pt modelId="{5A6582A4-AEE2-C043-A7B5-1FEA8D0F234D}" type="pres">
      <dgm:prSet presAssocID="{F541C2FB-5E44-7E42-8BBE-4279C385D2A3}" presName="imgShp" presStyleLbl="fgImgPlace1" presStyleIdx="2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93DDF7C2-DF80-D24C-AC43-F14DE8F92BFB}" type="pres">
      <dgm:prSet presAssocID="{F541C2FB-5E44-7E42-8BBE-4279C385D2A3}" presName="txShp" presStyleLbl="node1" presStyleIdx="2" presStyleCnt="4">
        <dgm:presLayoutVars>
          <dgm:bulletEnabled val="1"/>
        </dgm:presLayoutVars>
      </dgm:prSet>
      <dgm:spPr/>
    </dgm:pt>
    <dgm:pt modelId="{21E6581E-70A5-F24C-898F-E2B0D901F924}" type="pres">
      <dgm:prSet presAssocID="{F8B1AD6C-85F3-6946-B79F-57915B446BF1}" presName="spacing" presStyleCnt="0"/>
      <dgm:spPr/>
    </dgm:pt>
    <dgm:pt modelId="{5ECA5E72-D270-0943-AE83-8B6DD6937AD8}" type="pres">
      <dgm:prSet presAssocID="{E5BF4C07-3474-6140-AA34-0B31DBB07CBD}" presName="composite" presStyleCnt="0"/>
      <dgm:spPr/>
    </dgm:pt>
    <dgm:pt modelId="{CCEBA086-7E75-9541-A8AF-21A8DF43EDF8}" type="pres">
      <dgm:prSet presAssocID="{E5BF4C07-3474-6140-AA34-0B31DBB07CBD}" presName="imgShp" presStyleLbl="fgImgPlace1" presStyleIdx="3" presStyleCnt="4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E29F3E9A-E4C1-A843-8952-5DF27D68B3A0}" type="pres">
      <dgm:prSet presAssocID="{E5BF4C07-3474-6140-AA34-0B31DBB07CBD}" presName="txShp" presStyleLbl="node1" presStyleIdx="3" presStyleCnt="4">
        <dgm:presLayoutVars>
          <dgm:bulletEnabled val="1"/>
        </dgm:presLayoutVars>
      </dgm:prSet>
      <dgm:spPr/>
    </dgm:pt>
  </dgm:ptLst>
  <dgm:cxnLst>
    <dgm:cxn modelId="{70FB181E-15C5-914A-9CC5-A27F3E8A0394}" srcId="{6A0F955B-634F-A945-A799-6B03814FD3CD}" destId="{9E6B626B-C5BB-424B-9126-69B4182B69ED}" srcOrd="1" destOrd="0" parTransId="{5D7F0EA2-7B55-9F4D-8AA5-5D0BAFA8245C}" sibTransId="{E1A1596B-B3F3-0442-AF3D-F086D4466106}"/>
    <dgm:cxn modelId="{629CF955-4522-D34C-9EBB-DEB35A35348C}" type="presOf" srcId="{E5BF4C07-3474-6140-AA34-0B31DBB07CBD}" destId="{E29F3E9A-E4C1-A843-8952-5DF27D68B3A0}" srcOrd="0" destOrd="0" presId="urn:microsoft.com/office/officeart/2005/8/layout/vList3"/>
    <dgm:cxn modelId="{48465D5F-9D58-604A-9021-629E2201DBB2}" srcId="{6A0F955B-634F-A945-A799-6B03814FD3CD}" destId="{565EEBCF-4DD9-B648-BF2D-550D0C9BA55B}" srcOrd="0" destOrd="0" parTransId="{D62C84F7-1A57-7440-BBF3-81FAA32BFD8B}" sibTransId="{83371DA2-5DED-FB49-B0CA-3AC7E3CDFE1B}"/>
    <dgm:cxn modelId="{E9313466-8703-0845-8CCD-A74D95F7D79C}" type="presOf" srcId="{6A0F955B-634F-A945-A799-6B03814FD3CD}" destId="{752E4B3B-BB9F-924D-8DA4-FCA1259AB1BA}" srcOrd="0" destOrd="0" presId="urn:microsoft.com/office/officeart/2005/8/layout/vList3"/>
    <dgm:cxn modelId="{3B273772-296C-0040-8466-0D75BFC0E36E}" type="presOf" srcId="{F541C2FB-5E44-7E42-8BBE-4279C385D2A3}" destId="{93DDF7C2-DF80-D24C-AC43-F14DE8F92BFB}" srcOrd="0" destOrd="0" presId="urn:microsoft.com/office/officeart/2005/8/layout/vList3"/>
    <dgm:cxn modelId="{656C7881-A615-1545-A56F-7C60359B6C44}" srcId="{6A0F955B-634F-A945-A799-6B03814FD3CD}" destId="{F541C2FB-5E44-7E42-8BBE-4279C385D2A3}" srcOrd="2" destOrd="0" parTransId="{E91685D6-5726-8942-92D6-C24DD375C6D4}" sibTransId="{F8B1AD6C-85F3-6946-B79F-57915B446BF1}"/>
    <dgm:cxn modelId="{797E10A3-7BD5-214D-B2A0-1616674F7F6F}" srcId="{6A0F955B-634F-A945-A799-6B03814FD3CD}" destId="{E5BF4C07-3474-6140-AA34-0B31DBB07CBD}" srcOrd="3" destOrd="0" parTransId="{32112DDC-746E-3244-BCD0-5EB4FDDAF2E9}" sibTransId="{0E10AB11-BC5D-4A49-BBA8-0AE3ECEE1F8C}"/>
    <dgm:cxn modelId="{DFC362D4-CE7C-3143-AEFC-288299FEAA4F}" type="presOf" srcId="{9E6B626B-C5BB-424B-9126-69B4182B69ED}" destId="{1C1CF3F2-6665-3449-9E7F-DB9B530854CB}" srcOrd="0" destOrd="0" presId="urn:microsoft.com/office/officeart/2005/8/layout/vList3"/>
    <dgm:cxn modelId="{DF643AD5-8F71-F042-A3E8-B6FB062C4519}" type="presOf" srcId="{565EEBCF-4DD9-B648-BF2D-550D0C9BA55B}" destId="{A61FF7B1-DE9F-2040-B852-F7E329AC4DB0}" srcOrd="0" destOrd="0" presId="urn:microsoft.com/office/officeart/2005/8/layout/vList3"/>
    <dgm:cxn modelId="{CD95927B-7438-CE45-9583-8BB5A2391F43}" type="presParOf" srcId="{752E4B3B-BB9F-924D-8DA4-FCA1259AB1BA}" destId="{8D78C24A-2451-C04A-B7BF-E7670D2F628B}" srcOrd="0" destOrd="0" presId="urn:microsoft.com/office/officeart/2005/8/layout/vList3"/>
    <dgm:cxn modelId="{86C2B6B7-A028-5E48-B064-6EB5950CA94A}" type="presParOf" srcId="{8D78C24A-2451-C04A-B7BF-E7670D2F628B}" destId="{ED5860FF-ADDA-9E43-A210-28EEC737BF99}" srcOrd="0" destOrd="0" presId="urn:microsoft.com/office/officeart/2005/8/layout/vList3"/>
    <dgm:cxn modelId="{DA3B36FA-31D4-634B-A433-AC2FD19890CD}" type="presParOf" srcId="{8D78C24A-2451-C04A-B7BF-E7670D2F628B}" destId="{A61FF7B1-DE9F-2040-B852-F7E329AC4DB0}" srcOrd="1" destOrd="0" presId="urn:microsoft.com/office/officeart/2005/8/layout/vList3"/>
    <dgm:cxn modelId="{BFFF7C10-A481-7A4E-84F5-79DF8E4AB46D}" type="presParOf" srcId="{752E4B3B-BB9F-924D-8DA4-FCA1259AB1BA}" destId="{E0AD4164-0ED6-3345-AE3F-2FDAE45BE2FE}" srcOrd="1" destOrd="0" presId="urn:microsoft.com/office/officeart/2005/8/layout/vList3"/>
    <dgm:cxn modelId="{31D60648-2D24-A042-832F-FC3C21486C5D}" type="presParOf" srcId="{752E4B3B-BB9F-924D-8DA4-FCA1259AB1BA}" destId="{2317EE2D-1B5C-F44F-8C42-7F433EB50072}" srcOrd="2" destOrd="0" presId="urn:microsoft.com/office/officeart/2005/8/layout/vList3"/>
    <dgm:cxn modelId="{28E0F15D-626F-0446-8644-BAA6E7174B73}" type="presParOf" srcId="{2317EE2D-1B5C-F44F-8C42-7F433EB50072}" destId="{3A76A944-00C7-8741-9FC8-F7BE0085DE7E}" srcOrd="0" destOrd="0" presId="urn:microsoft.com/office/officeart/2005/8/layout/vList3"/>
    <dgm:cxn modelId="{CEE3F207-CC50-AA44-8660-CB00D0AB094B}" type="presParOf" srcId="{2317EE2D-1B5C-F44F-8C42-7F433EB50072}" destId="{1C1CF3F2-6665-3449-9E7F-DB9B530854CB}" srcOrd="1" destOrd="0" presId="urn:microsoft.com/office/officeart/2005/8/layout/vList3"/>
    <dgm:cxn modelId="{8114A8C6-86AB-7B4E-86FB-BC8FADA27017}" type="presParOf" srcId="{752E4B3B-BB9F-924D-8DA4-FCA1259AB1BA}" destId="{94F5C732-9CC3-6A4F-9A00-1521FFE09B09}" srcOrd="3" destOrd="0" presId="urn:microsoft.com/office/officeart/2005/8/layout/vList3"/>
    <dgm:cxn modelId="{15D1188B-6E44-BA49-B7C6-E355905FD636}" type="presParOf" srcId="{752E4B3B-BB9F-924D-8DA4-FCA1259AB1BA}" destId="{7D8F990A-8511-7344-8FB2-F5FC37840790}" srcOrd="4" destOrd="0" presId="urn:microsoft.com/office/officeart/2005/8/layout/vList3"/>
    <dgm:cxn modelId="{FA71A464-17B6-E445-BB3F-5D8A78C4B037}" type="presParOf" srcId="{7D8F990A-8511-7344-8FB2-F5FC37840790}" destId="{5A6582A4-AEE2-C043-A7B5-1FEA8D0F234D}" srcOrd="0" destOrd="0" presId="urn:microsoft.com/office/officeart/2005/8/layout/vList3"/>
    <dgm:cxn modelId="{8C56B1C5-77C6-A747-8358-6AC2F4D062DE}" type="presParOf" srcId="{7D8F990A-8511-7344-8FB2-F5FC37840790}" destId="{93DDF7C2-DF80-D24C-AC43-F14DE8F92BFB}" srcOrd="1" destOrd="0" presId="urn:microsoft.com/office/officeart/2005/8/layout/vList3"/>
    <dgm:cxn modelId="{76144E6F-8175-9249-BF76-C138A3775297}" type="presParOf" srcId="{752E4B3B-BB9F-924D-8DA4-FCA1259AB1BA}" destId="{21E6581E-70A5-F24C-898F-E2B0D901F924}" srcOrd="5" destOrd="0" presId="urn:microsoft.com/office/officeart/2005/8/layout/vList3"/>
    <dgm:cxn modelId="{E455D5CD-4954-5347-8D64-AE6C0944B0A8}" type="presParOf" srcId="{752E4B3B-BB9F-924D-8DA4-FCA1259AB1BA}" destId="{5ECA5E72-D270-0943-AE83-8B6DD6937AD8}" srcOrd="6" destOrd="0" presId="urn:microsoft.com/office/officeart/2005/8/layout/vList3"/>
    <dgm:cxn modelId="{6BACBEF0-4F12-DC4E-AA9E-DCAB2DB24E23}" type="presParOf" srcId="{5ECA5E72-D270-0943-AE83-8B6DD6937AD8}" destId="{CCEBA086-7E75-9541-A8AF-21A8DF43EDF8}" srcOrd="0" destOrd="0" presId="urn:microsoft.com/office/officeart/2005/8/layout/vList3"/>
    <dgm:cxn modelId="{B80C33F2-A1E2-5A44-9594-253CE2F340F5}" type="presParOf" srcId="{5ECA5E72-D270-0943-AE83-8B6DD6937AD8}" destId="{E29F3E9A-E4C1-A843-8952-5DF27D68B3A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92F6A1B-D25A-1F4F-86BD-54B1AC67FC00}" type="doc">
      <dgm:prSet loTypeId="urn:microsoft.com/office/officeart/2005/8/layout/vList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65BCBDE-B337-9345-9A98-E145AA41F444}">
      <dgm:prSet phldrT="[Text]" custT="1"/>
      <dgm:spPr/>
      <dgm:t>
        <a:bodyPr/>
        <a:lstStyle/>
        <a:p>
          <a:r>
            <a:rPr lang="en-US" sz="2400" dirty="0"/>
            <a:t>Lintas Platform</a:t>
          </a:r>
        </a:p>
      </dgm:t>
    </dgm:pt>
    <dgm:pt modelId="{C81BA7AA-3D8B-6C43-9B4D-43F262D391CB}" type="parTrans" cxnId="{CAFB1C2C-8FAA-0947-A1E2-57FC8A5176F9}">
      <dgm:prSet/>
      <dgm:spPr/>
      <dgm:t>
        <a:bodyPr/>
        <a:lstStyle/>
        <a:p>
          <a:endParaRPr lang="en-US"/>
        </a:p>
      </dgm:t>
    </dgm:pt>
    <dgm:pt modelId="{95FA1BD7-7990-2C42-B39F-FD08311EB611}" type="sibTrans" cxnId="{CAFB1C2C-8FAA-0947-A1E2-57FC8A5176F9}">
      <dgm:prSet/>
      <dgm:spPr/>
      <dgm:t>
        <a:bodyPr/>
        <a:lstStyle/>
        <a:p>
          <a:endParaRPr lang="en-US"/>
        </a:p>
      </dgm:t>
    </dgm:pt>
    <dgm:pt modelId="{F049DDA2-402D-7747-AA59-D1553CFEBF29}">
      <dgm:prSet phldrT="[Text]" custT="1"/>
      <dgm:spPr/>
      <dgm:t>
        <a:bodyPr/>
        <a:lstStyle/>
        <a:p>
          <a:r>
            <a:rPr lang="en-ID" sz="2000" b="0" i="0" dirty="0"/>
            <a:t>jQuery </a:t>
          </a:r>
          <a:r>
            <a:rPr lang="en-ID" sz="2000" b="0" i="0" dirty="0" err="1"/>
            <a:t>akan</a:t>
          </a:r>
          <a:r>
            <a:rPr lang="en-ID" sz="2000" b="0" i="0" dirty="0"/>
            <a:t> </a:t>
          </a:r>
          <a:r>
            <a:rPr lang="en-ID" sz="2000" b="0" i="0" dirty="0" err="1"/>
            <a:t>memperbaiki</a:t>
          </a:r>
          <a:r>
            <a:rPr lang="en-ID" sz="2000" b="0" i="0" dirty="0"/>
            <a:t> error </a:t>
          </a:r>
          <a:r>
            <a:rPr lang="en-ID" sz="2000" b="0" i="0" dirty="0" err="1"/>
            <a:t>serta</a:t>
          </a:r>
          <a:r>
            <a:rPr lang="en-ID" sz="2000" b="0" i="0" dirty="0"/>
            <a:t> punya </a:t>
          </a:r>
          <a:r>
            <a:rPr lang="en-ID" sz="2000" b="0" i="0" dirty="0" err="1"/>
            <a:t>fungsi</a:t>
          </a:r>
          <a:r>
            <a:rPr lang="en-ID" sz="2000" b="0" i="0" dirty="0"/>
            <a:t> yang </a:t>
          </a:r>
          <a:r>
            <a:rPr lang="en-ID" sz="2000" b="0" i="0" dirty="0" err="1"/>
            <a:t>sama</a:t>
          </a:r>
          <a:r>
            <a:rPr lang="en-ID" sz="2000" b="0" i="0" dirty="0"/>
            <a:t> </a:t>
          </a:r>
          <a:r>
            <a:rPr lang="en-ID" sz="2000" b="0" i="0" dirty="0" err="1"/>
            <a:t>seperti</a:t>
          </a:r>
          <a:r>
            <a:rPr lang="en-ID" sz="2000" b="0" i="0" dirty="0"/>
            <a:t> </a:t>
          </a:r>
          <a:r>
            <a:rPr lang="en-ID" sz="2000" b="0" i="0" dirty="0" err="1"/>
            <a:t>ketika</a:t>
          </a:r>
          <a:r>
            <a:rPr lang="en-ID" sz="2000" b="0" i="0" dirty="0"/>
            <a:t> </a:t>
          </a:r>
          <a:r>
            <a:rPr lang="en-ID" sz="2000" b="0" i="0" dirty="0" err="1"/>
            <a:t>dijalankan</a:t>
          </a:r>
          <a:r>
            <a:rPr lang="en-ID" sz="2000" b="0" i="0" dirty="0"/>
            <a:t> di browser, </a:t>
          </a:r>
          <a:r>
            <a:rPr lang="en-ID" sz="2000" b="0" i="0" dirty="0" err="1"/>
            <a:t>seperti</a:t>
          </a:r>
          <a:r>
            <a:rPr lang="en-ID" sz="2000" b="0" i="0" dirty="0"/>
            <a:t> Chrome, Firefox, Safari, MS-Edge, IE, </a:t>
          </a:r>
          <a:r>
            <a:rPr lang="en-ID" sz="2000" b="0" i="0" dirty="0" err="1"/>
            <a:t>Anroid</a:t>
          </a:r>
          <a:r>
            <a:rPr lang="en-ID" sz="2000" b="0" i="0" dirty="0"/>
            <a:t>, dan iOS</a:t>
          </a:r>
          <a:endParaRPr lang="en-US" sz="2000" dirty="0"/>
        </a:p>
      </dgm:t>
    </dgm:pt>
    <dgm:pt modelId="{D24084DF-C855-2F4A-90FC-A7340BCC8417}" type="parTrans" cxnId="{B33FC7F9-B26B-7C48-94F3-A4CF4CB3A5D1}">
      <dgm:prSet/>
      <dgm:spPr/>
      <dgm:t>
        <a:bodyPr/>
        <a:lstStyle/>
        <a:p>
          <a:endParaRPr lang="en-US"/>
        </a:p>
      </dgm:t>
    </dgm:pt>
    <dgm:pt modelId="{B28A0CEE-0AB3-0A4B-BB6C-2AA4C3246DBE}" type="sibTrans" cxnId="{B33FC7F9-B26B-7C48-94F3-A4CF4CB3A5D1}">
      <dgm:prSet/>
      <dgm:spPr/>
      <dgm:t>
        <a:bodyPr/>
        <a:lstStyle/>
        <a:p>
          <a:endParaRPr lang="en-US"/>
        </a:p>
      </dgm:t>
    </dgm:pt>
    <dgm:pt modelId="{A367A140-1042-C343-AC78-46DB47C37E8F}">
      <dgm:prSet phldrT="[Text]" custT="1"/>
      <dgm:spPr/>
      <dgm:t>
        <a:bodyPr/>
        <a:lstStyle/>
        <a:p>
          <a:r>
            <a:rPr lang="en-US" sz="2400" dirty="0" err="1"/>
            <a:t>Memudahkan</a:t>
          </a:r>
          <a:r>
            <a:rPr lang="en-US" sz="2400" dirty="0"/>
            <a:t> </a:t>
          </a:r>
          <a:r>
            <a:rPr lang="en-US" sz="2400" dirty="0" err="1"/>
            <a:t>Penggunaan</a:t>
          </a:r>
          <a:r>
            <a:rPr lang="en-US" sz="2400" dirty="0"/>
            <a:t> AJAX</a:t>
          </a:r>
        </a:p>
      </dgm:t>
    </dgm:pt>
    <dgm:pt modelId="{66FB9727-406F-BC46-B3A0-07BF4FDABEDF}" type="parTrans" cxnId="{BCFE7659-1EA1-1D40-8695-C895904E8982}">
      <dgm:prSet/>
      <dgm:spPr/>
      <dgm:t>
        <a:bodyPr/>
        <a:lstStyle/>
        <a:p>
          <a:endParaRPr lang="en-US"/>
        </a:p>
      </dgm:t>
    </dgm:pt>
    <dgm:pt modelId="{80A23872-6C9C-FD47-AB46-9D8354A29438}" type="sibTrans" cxnId="{BCFE7659-1EA1-1D40-8695-C895904E8982}">
      <dgm:prSet/>
      <dgm:spPr/>
      <dgm:t>
        <a:bodyPr/>
        <a:lstStyle/>
        <a:p>
          <a:endParaRPr lang="en-US"/>
        </a:p>
      </dgm:t>
    </dgm:pt>
    <dgm:pt modelId="{CF9FCA18-FCA7-2546-A722-AC0F9275F799}">
      <dgm:prSet phldrT="[Text]" custT="1"/>
      <dgm:spPr/>
      <dgm:t>
        <a:bodyPr/>
        <a:lstStyle/>
        <a:p>
          <a:r>
            <a:rPr lang="en-ID" sz="2000" b="0" i="0" dirty="0"/>
            <a:t>Ajax </a:t>
          </a:r>
          <a:r>
            <a:rPr lang="en-ID" sz="2000" b="0" i="0" dirty="0" err="1"/>
            <a:t>menganut</a:t>
          </a:r>
          <a:r>
            <a:rPr lang="en-ID" sz="2000" b="0" i="0" dirty="0"/>
            <a:t> </a:t>
          </a:r>
          <a:r>
            <a:rPr lang="en-ID" sz="2000" b="0" i="0" dirty="0" err="1"/>
            <a:t>sistem</a:t>
          </a:r>
          <a:r>
            <a:rPr lang="en-ID" sz="2000" b="0" i="0" dirty="0"/>
            <a:t> </a:t>
          </a:r>
          <a:r>
            <a:rPr lang="en-ID" sz="2000" b="0" i="0" dirty="0" err="1"/>
            <a:t>kerja</a:t>
          </a:r>
          <a:r>
            <a:rPr lang="en-ID" sz="2000" b="0" i="0" dirty="0"/>
            <a:t> yang </a:t>
          </a:r>
          <a:r>
            <a:rPr lang="en-ID" sz="2000" b="0" i="0" dirty="0" err="1"/>
            <a:t>asinkron</a:t>
          </a:r>
          <a:r>
            <a:rPr lang="en-ID" sz="2000" b="0" i="0" dirty="0"/>
            <a:t>, dan </a:t>
          </a:r>
          <a:r>
            <a:rPr lang="en-ID" sz="2000" b="0" i="0" dirty="0" err="1"/>
            <a:t>umumnya</a:t>
          </a:r>
          <a:r>
            <a:rPr lang="en-ID" sz="2000" b="0" i="0" dirty="0"/>
            <a:t> </a:t>
          </a:r>
          <a:r>
            <a:rPr lang="en-ID" sz="2000" b="0" i="0" dirty="0" err="1"/>
            <a:t>dimulai</a:t>
          </a:r>
          <a:r>
            <a:rPr lang="en-ID" sz="2000" b="0" i="0" dirty="0"/>
            <a:t> </a:t>
          </a:r>
          <a:r>
            <a:rPr lang="en-ID" sz="2000" b="0" i="0" dirty="0" err="1"/>
            <a:t>dari</a:t>
          </a:r>
          <a:r>
            <a:rPr lang="en-ID" sz="2000" b="0" i="0" dirty="0"/>
            <a:t> </a:t>
          </a:r>
          <a:r>
            <a:rPr lang="en-ID" sz="2000" b="0" i="0" dirty="0" err="1"/>
            <a:t>kode</a:t>
          </a:r>
          <a:r>
            <a:rPr lang="en-ID" sz="2000" b="0" i="0" dirty="0"/>
            <a:t> yang </a:t>
          </a:r>
          <a:r>
            <a:rPr lang="en-ID" sz="2000" b="0" i="0" dirty="0" err="1"/>
            <a:t>tersisa</a:t>
          </a:r>
          <a:r>
            <a:rPr lang="en-ID" sz="2000" b="0" i="0" dirty="0"/>
            <a:t>. Hal </a:t>
          </a:r>
          <a:r>
            <a:rPr lang="en-ID" sz="2000" b="0" i="0" dirty="0" err="1"/>
            <a:t>ini</a:t>
          </a:r>
          <a:r>
            <a:rPr lang="en-ID" sz="2000" b="0" i="0" dirty="0"/>
            <a:t> </a:t>
          </a:r>
          <a:r>
            <a:rPr lang="en-ID" sz="2000" b="0" i="0" dirty="0" err="1"/>
            <a:t>berarti</a:t>
          </a:r>
          <a:r>
            <a:rPr lang="en-ID" sz="2000" b="0" i="0" dirty="0"/>
            <a:t> </a:t>
          </a:r>
          <a:r>
            <a:rPr lang="en-ID" sz="2000" b="0" i="0" dirty="0" err="1"/>
            <a:t>kode</a:t>
          </a:r>
          <a:r>
            <a:rPr lang="en-ID" sz="2000" b="0" i="0" dirty="0"/>
            <a:t> yang </a:t>
          </a:r>
          <a:r>
            <a:rPr lang="en-ID" sz="2000" b="0" i="0" dirty="0" err="1"/>
            <a:t>ditulis</a:t>
          </a:r>
          <a:r>
            <a:rPr lang="en-ID" sz="2000" b="0" i="0" dirty="0"/>
            <a:t> </a:t>
          </a:r>
          <a:r>
            <a:rPr lang="en-ID" sz="2000" b="0" i="0" dirty="0" err="1"/>
            <a:t>dengan</a:t>
          </a:r>
          <a:r>
            <a:rPr lang="en-ID" sz="2000" b="0" i="0" dirty="0"/>
            <a:t> Ajax </a:t>
          </a:r>
          <a:r>
            <a:rPr lang="en-ID" sz="2000" b="0" i="0" dirty="0" err="1"/>
            <a:t>dapat</a:t>
          </a:r>
          <a:r>
            <a:rPr lang="en-ID" sz="2000" b="0" i="0" dirty="0"/>
            <a:t> </a:t>
          </a:r>
          <a:r>
            <a:rPr lang="en-ID" sz="2000" b="0" i="0" dirty="0" err="1"/>
            <a:t>berkomunikasi</a:t>
          </a:r>
          <a:r>
            <a:rPr lang="en-ID" sz="2000" b="0" i="0" dirty="0"/>
            <a:t> </a:t>
          </a:r>
          <a:r>
            <a:rPr lang="en-ID" sz="2000" b="0" i="0" dirty="0" err="1"/>
            <a:t>dengan</a:t>
          </a:r>
          <a:r>
            <a:rPr lang="en-ID" sz="2000" b="0" i="0" dirty="0"/>
            <a:t> server dan </a:t>
          </a:r>
          <a:r>
            <a:rPr lang="en-ID" sz="2000" b="0" i="0" dirty="0" err="1"/>
            <a:t>memperbarui</a:t>
          </a:r>
          <a:r>
            <a:rPr lang="en-ID" sz="2000" b="0" i="0" dirty="0"/>
            <a:t> </a:t>
          </a:r>
          <a:r>
            <a:rPr lang="en-ID" sz="2000" b="0" i="0" dirty="0" err="1"/>
            <a:t>kontennya</a:t>
          </a:r>
          <a:r>
            <a:rPr lang="en-ID" sz="2000" b="0" i="0" dirty="0"/>
            <a:t> </a:t>
          </a:r>
          <a:r>
            <a:rPr lang="en-ID" sz="2000" b="0" i="0" dirty="0" err="1"/>
            <a:t>tanpa</a:t>
          </a:r>
          <a:r>
            <a:rPr lang="en-ID" sz="2000" b="0" i="0" dirty="0"/>
            <a:t> </a:t>
          </a:r>
          <a:r>
            <a:rPr lang="en-ID" sz="2000" b="0" i="0" dirty="0" err="1"/>
            <a:t>harus</a:t>
          </a:r>
          <a:r>
            <a:rPr lang="en-ID" sz="2000" b="0" i="0" dirty="0"/>
            <a:t> me-</a:t>
          </a:r>
          <a:r>
            <a:rPr lang="en-ID" sz="2000" b="0" i="1" dirty="0"/>
            <a:t>load</a:t>
          </a:r>
          <a:r>
            <a:rPr lang="en-ID" sz="2000" b="0" i="0" dirty="0"/>
            <a:t> </a:t>
          </a:r>
          <a:r>
            <a:rPr lang="en-ID" sz="2000" b="0" i="0" dirty="0" err="1"/>
            <a:t>kembali</a:t>
          </a:r>
          <a:r>
            <a:rPr lang="en-ID" sz="2000" b="0" i="0" dirty="0"/>
            <a:t> </a:t>
          </a:r>
          <a:r>
            <a:rPr lang="en-ID" sz="2000" b="0" i="0" dirty="0" err="1"/>
            <a:t>halaman</a:t>
          </a:r>
          <a:r>
            <a:rPr lang="en-ID" sz="2000" b="0" i="0" dirty="0"/>
            <a:t> </a:t>
          </a:r>
          <a:r>
            <a:rPr lang="en-ID" sz="2000" b="0" i="0" dirty="0" err="1"/>
            <a:t>terlebih</a:t>
          </a:r>
          <a:r>
            <a:rPr lang="en-ID" sz="2000" b="0" i="0" dirty="0"/>
            <a:t> </a:t>
          </a:r>
          <a:r>
            <a:rPr lang="en-ID" sz="2000" b="0" i="0" dirty="0" err="1"/>
            <a:t>dulu</a:t>
          </a:r>
          <a:r>
            <a:rPr lang="en-ID" sz="2000" b="0" i="0" dirty="0"/>
            <a:t>. jQuery </a:t>
          </a:r>
          <a:r>
            <a:rPr lang="en-ID" sz="2000" b="0" i="0" dirty="0" err="1"/>
            <a:t>dapat</a:t>
          </a:r>
          <a:r>
            <a:rPr lang="en-ID" sz="2000" b="0" i="0" dirty="0"/>
            <a:t> </a:t>
          </a:r>
          <a:r>
            <a:rPr lang="en-ID" sz="2000" b="0" i="0" dirty="0" err="1"/>
            <a:t>membantu</a:t>
          </a:r>
          <a:r>
            <a:rPr lang="en-ID" sz="2000" b="0" i="0" dirty="0"/>
            <a:t> </a:t>
          </a:r>
          <a:r>
            <a:rPr lang="en-ID" sz="2000" b="0" i="0" dirty="0" err="1"/>
            <a:t>menyesuaikan</a:t>
          </a:r>
          <a:r>
            <a:rPr lang="en-ID" sz="2000" b="0" i="0" dirty="0"/>
            <a:t> </a:t>
          </a:r>
          <a:r>
            <a:rPr lang="en-ID" sz="2000" b="0" i="0" dirty="0" err="1"/>
            <a:t>kodenya</a:t>
          </a:r>
          <a:r>
            <a:rPr lang="en-ID" sz="2000" b="0" i="0" dirty="0"/>
            <a:t> </a:t>
          </a:r>
          <a:r>
            <a:rPr lang="en-ID" sz="2000" b="0" i="0" dirty="0" err="1"/>
            <a:t>ke</a:t>
          </a:r>
          <a:r>
            <a:rPr lang="en-ID" sz="2000" b="0" i="0" dirty="0"/>
            <a:t> </a:t>
          </a:r>
          <a:r>
            <a:rPr lang="en-ID" sz="2000" b="0" i="0" dirty="0" err="1"/>
            <a:t>semua</a:t>
          </a:r>
          <a:r>
            <a:rPr lang="en-ID" sz="2000" b="0" i="0" dirty="0"/>
            <a:t> web browser.</a:t>
          </a:r>
          <a:endParaRPr lang="en-US" sz="2000" dirty="0"/>
        </a:p>
      </dgm:t>
    </dgm:pt>
    <dgm:pt modelId="{FC86BD3A-24E5-9540-B25A-2EE4C7525DDB}" type="parTrans" cxnId="{D148A823-76C5-4A43-963F-5C4801625ABB}">
      <dgm:prSet/>
      <dgm:spPr/>
      <dgm:t>
        <a:bodyPr/>
        <a:lstStyle/>
        <a:p>
          <a:endParaRPr lang="en-US"/>
        </a:p>
      </dgm:t>
    </dgm:pt>
    <dgm:pt modelId="{EDB69A6F-D83F-C74D-B85E-CCBD95EF4076}" type="sibTrans" cxnId="{D148A823-76C5-4A43-963F-5C4801625ABB}">
      <dgm:prSet/>
      <dgm:spPr/>
      <dgm:t>
        <a:bodyPr/>
        <a:lstStyle/>
        <a:p>
          <a:endParaRPr lang="en-US"/>
        </a:p>
      </dgm:t>
    </dgm:pt>
    <dgm:pt modelId="{FB4D93B6-6D7B-A148-94E0-A44F8E9109D4}">
      <dgm:prSet phldrT="[Text]" custT="1"/>
      <dgm:spPr/>
      <dgm:t>
        <a:bodyPr/>
        <a:lstStyle/>
        <a:p>
          <a:r>
            <a:rPr lang="en-US" sz="2000" dirty="0" err="1"/>
            <a:t>Memanipulasi</a:t>
          </a:r>
          <a:r>
            <a:rPr lang="en-US" sz="2000" dirty="0"/>
            <a:t> DOM (Document Object Model)</a:t>
          </a:r>
        </a:p>
      </dgm:t>
    </dgm:pt>
    <dgm:pt modelId="{304B5256-C487-BB44-98C2-C95DB29585A6}" type="parTrans" cxnId="{CBA80206-43F6-2F45-8CEA-2A4FB2EA51CE}">
      <dgm:prSet/>
      <dgm:spPr/>
      <dgm:t>
        <a:bodyPr/>
        <a:lstStyle/>
        <a:p>
          <a:endParaRPr lang="en-US"/>
        </a:p>
      </dgm:t>
    </dgm:pt>
    <dgm:pt modelId="{FAB03E53-5217-AB4C-90E0-4E3BEBCA0FCD}" type="sibTrans" cxnId="{CBA80206-43F6-2F45-8CEA-2A4FB2EA51CE}">
      <dgm:prSet/>
      <dgm:spPr/>
      <dgm:t>
        <a:bodyPr/>
        <a:lstStyle/>
        <a:p>
          <a:endParaRPr lang="en-US"/>
        </a:p>
      </dgm:t>
    </dgm:pt>
    <dgm:pt modelId="{6344E85F-5047-E34F-8ADD-D579B165FFFC}">
      <dgm:prSet phldrT="[Text]" custT="1"/>
      <dgm:spPr/>
      <dgm:t>
        <a:bodyPr/>
        <a:lstStyle/>
        <a:p>
          <a:r>
            <a:rPr lang="en-ID" sz="2000" b="0" i="0" dirty="0" err="1"/>
            <a:t>Dengan</a:t>
          </a:r>
          <a:r>
            <a:rPr lang="en-ID" sz="2000" b="0" i="0" dirty="0"/>
            <a:t> </a:t>
          </a:r>
          <a:r>
            <a:rPr lang="en-ID" sz="2000" b="0" i="0" dirty="0" err="1"/>
            <a:t>manipulasi</a:t>
          </a:r>
          <a:r>
            <a:rPr lang="en-ID" sz="2000" b="0" i="0" dirty="0"/>
            <a:t> DOM, Anda </a:t>
          </a:r>
          <a:r>
            <a:rPr lang="en-ID" sz="2000" b="0" i="0" dirty="0" err="1"/>
            <a:t>bisa</a:t>
          </a:r>
          <a:r>
            <a:rPr lang="en-ID" sz="2000" b="0" i="0" dirty="0"/>
            <a:t> </a:t>
          </a:r>
          <a:r>
            <a:rPr lang="en-ID" sz="2000" b="0" i="0" dirty="0" err="1"/>
            <a:t>memasukkan</a:t>
          </a:r>
          <a:r>
            <a:rPr lang="en-ID" sz="2000" b="0" i="0" dirty="0"/>
            <a:t> </a:t>
          </a:r>
          <a:r>
            <a:rPr lang="en-ID" sz="2000" b="0" i="0" dirty="0" err="1"/>
            <a:t>atau</a:t>
          </a:r>
          <a:r>
            <a:rPr lang="en-ID" sz="2000" b="0" i="0" dirty="0"/>
            <a:t> </a:t>
          </a:r>
          <a:r>
            <a:rPr lang="en-ID" sz="2000" b="0" i="0" dirty="0" err="1"/>
            <a:t>menambahkan</a:t>
          </a:r>
          <a:r>
            <a:rPr lang="en-ID" sz="2000" b="0" i="0" dirty="0"/>
            <a:t> dan </a:t>
          </a:r>
          <a:r>
            <a:rPr lang="en-ID" sz="2000" b="0" i="0" dirty="0" err="1"/>
            <a:t>menghapus</a:t>
          </a:r>
          <a:r>
            <a:rPr lang="en-ID" sz="2000" b="0" i="0" dirty="0"/>
            <a:t> </a:t>
          </a:r>
          <a:r>
            <a:rPr lang="en-ID" sz="2000" b="0" i="0" dirty="0" err="1"/>
            <a:t>elemen</a:t>
          </a:r>
          <a:r>
            <a:rPr lang="en-ID" sz="2000" b="0" i="0" dirty="0"/>
            <a:t> DOM yang </a:t>
          </a:r>
          <a:r>
            <a:rPr lang="en-ID" sz="2000" b="0" i="0" dirty="0" err="1"/>
            <a:t>ada</a:t>
          </a:r>
          <a:r>
            <a:rPr lang="en-ID" sz="2000" b="0" i="0" dirty="0"/>
            <a:t> di </a:t>
          </a:r>
          <a:r>
            <a:rPr lang="en-ID" sz="2000" b="0" i="0" dirty="0" err="1"/>
            <a:t>halaman</a:t>
          </a:r>
          <a:r>
            <a:rPr lang="en-ID" sz="2000" b="0" i="0" dirty="0"/>
            <a:t> HTML </a:t>
          </a:r>
          <a:r>
            <a:rPr lang="en-ID" sz="2000" b="0" i="0" dirty="0" err="1"/>
            <a:t>serta</a:t>
          </a:r>
          <a:r>
            <a:rPr lang="en-ID" sz="2000" b="0" i="0" dirty="0"/>
            <a:t> ‘</a:t>
          </a:r>
          <a:r>
            <a:rPr lang="en-ID" sz="2000" b="0" i="0" dirty="0" err="1"/>
            <a:t>membungkus</a:t>
          </a:r>
          <a:r>
            <a:rPr lang="en-ID" sz="2000" b="0" i="0" dirty="0"/>
            <a:t>’ </a:t>
          </a:r>
          <a:r>
            <a:rPr lang="en-ID" sz="2000" b="0" i="0" dirty="0" err="1"/>
            <a:t>baris</a:t>
          </a:r>
          <a:r>
            <a:rPr lang="en-ID" sz="2000" b="0" i="0" dirty="0"/>
            <a:t> </a:t>
          </a:r>
          <a:r>
            <a:rPr lang="en-ID" sz="2000" b="0" i="0" dirty="0" err="1"/>
            <a:t>dengan</a:t>
          </a:r>
          <a:r>
            <a:rPr lang="en-ID" sz="2000" b="0" i="0" dirty="0"/>
            <a:t> </a:t>
          </a:r>
          <a:r>
            <a:rPr lang="en-ID" sz="2000" b="0" i="0" dirty="0" err="1"/>
            <a:t>mudah</a:t>
          </a:r>
          <a:r>
            <a:rPr lang="en-ID" sz="2000" b="0" i="0" dirty="0"/>
            <a:t>.</a:t>
          </a:r>
          <a:endParaRPr lang="en-US" sz="2000" dirty="0"/>
        </a:p>
      </dgm:t>
    </dgm:pt>
    <dgm:pt modelId="{4B005E34-FC62-1A4C-A632-015258F16EDB}" type="parTrans" cxnId="{EDB49CA8-5F57-0942-B806-FC6937EC343B}">
      <dgm:prSet/>
      <dgm:spPr/>
      <dgm:t>
        <a:bodyPr/>
        <a:lstStyle/>
        <a:p>
          <a:endParaRPr lang="en-US"/>
        </a:p>
      </dgm:t>
    </dgm:pt>
    <dgm:pt modelId="{6004B6B2-5664-264A-9D14-1BB1798D4816}" type="sibTrans" cxnId="{EDB49CA8-5F57-0942-B806-FC6937EC343B}">
      <dgm:prSet/>
      <dgm:spPr/>
      <dgm:t>
        <a:bodyPr/>
        <a:lstStyle/>
        <a:p>
          <a:endParaRPr lang="en-US"/>
        </a:p>
      </dgm:t>
    </dgm:pt>
    <dgm:pt modelId="{B8A3A8C7-8D0D-FD45-A6D6-F83E438A4F94}" type="pres">
      <dgm:prSet presAssocID="{B92F6A1B-D25A-1F4F-86BD-54B1AC67FC00}" presName="linear" presStyleCnt="0">
        <dgm:presLayoutVars>
          <dgm:animLvl val="lvl"/>
          <dgm:resizeHandles val="exact"/>
        </dgm:presLayoutVars>
      </dgm:prSet>
      <dgm:spPr/>
    </dgm:pt>
    <dgm:pt modelId="{EB49B688-CF7D-FF43-92ED-BC6D64EEF703}" type="pres">
      <dgm:prSet presAssocID="{B65BCBDE-B337-9345-9A98-E145AA41F444}" presName="parentText" presStyleLbl="node1" presStyleIdx="0" presStyleCnt="3" custScaleY="59777" custLinFactNeighborY="11380">
        <dgm:presLayoutVars>
          <dgm:chMax val="0"/>
          <dgm:bulletEnabled val="1"/>
        </dgm:presLayoutVars>
      </dgm:prSet>
      <dgm:spPr/>
    </dgm:pt>
    <dgm:pt modelId="{C319F217-1ED8-744F-BF0B-31CEDB0B7F0C}" type="pres">
      <dgm:prSet presAssocID="{B65BCBDE-B337-9345-9A98-E145AA41F444}" presName="childText" presStyleLbl="revTx" presStyleIdx="0" presStyleCnt="3" custScaleY="97761" custLinFactNeighborY="11334">
        <dgm:presLayoutVars>
          <dgm:bulletEnabled val="1"/>
        </dgm:presLayoutVars>
      </dgm:prSet>
      <dgm:spPr/>
    </dgm:pt>
    <dgm:pt modelId="{80846C36-BFCF-0C4C-B4BF-16A6893496D0}" type="pres">
      <dgm:prSet presAssocID="{A367A140-1042-C343-AC78-46DB47C37E8F}" presName="parentText" presStyleLbl="node1" presStyleIdx="1" presStyleCnt="3" custScaleY="45343" custLinFactNeighborY="-20654">
        <dgm:presLayoutVars>
          <dgm:chMax val="0"/>
          <dgm:bulletEnabled val="1"/>
        </dgm:presLayoutVars>
      </dgm:prSet>
      <dgm:spPr/>
    </dgm:pt>
    <dgm:pt modelId="{25A7963F-A1A3-3D49-90EA-8451C4615302}" type="pres">
      <dgm:prSet presAssocID="{A367A140-1042-C343-AC78-46DB47C37E8F}" presName="childText" presStyleLbl="revTx" presStyleIdx="1" presStyleCnt="3" custLinFactNeighborY="-17543">
        <dgm:presLayoutVars>
          <dgm:bulletEnabled val="1"/>
        </dgm:presLayoutVars>
      </dgm:prSet>
      <dgm:spPr/>
    </dgm:pt>
    <dgm:pt modelId="{92FEF8B9-93A4-F444-A616-CBA6FF636084}" type="pres">
      <dgm:prSet presAssocID="{FB4D93B6-6D7B-A148-94E0-A44F8E9109D4}" presName="parentText" presStyleLbl="node1" presStyleIdx="2" presStyleCnt="3" custScaleY="52341" custLinFactNeighborY="-16732">
        <dgm:presLayoutVars>
          <dgm:chMax val="0"/>
          <dgm:bulletEnabled val="1"/>
        </dgm:presLayoutVars>
      </dgm:prSet>
      <dgm:spPr/>
    </dgm:pt>
    <dgm:pt modelId="{A00BD196-EF9C-DF4D-B020-6B92C546AAA6}" type="pres">
      <dgm:prSet presAssocID="{FB4D93B6-6D7B-A148-94E0-A44F8E9109D4}" presName="childText" presStyleLbl="revTx" presStyleIdx="2" presStyleCnt="3" custLinFactNeighborY="-9047">
        <dgm:presLayoutVars>
          <dgm:bulletEnabled val="1"/>
        </dgm:presLayoutVars>
      </dgm:prSet>
      <dgm:spPr/>
    </dgm:pt>
  </dgm:ptLst>
  <dgm:cxnLst>
    <dgm:cxn modelId="{CBA80206-43F6-2F45-8CEA-2A4FB2EA51CE}" srcId="{B92F6A1B-D25A-1F4F-86BD-54B1AC67FC00}" destId="{FB4D93B6-6D7B-A148-94E0-A44F8E9109D4}" srcOrd="2" destOrd="0" parTransId="{304B5256-C487-BB44-98C2-C95DB29585A6}" sibTransId="{FAB03E53-5217-AB4C-90E0-4E3BEBCA0FCD}"/>
    <dgm:cxn modelId="{2CEDDF20-728E-DC41-A842-FC4DA5751183}" type="presOf" srcId="{6344E85F-5047-E34F-8ADD-D579B165FFFC}" destId="{A00BD196-EF9C-DF4D-B020-6B92C546AAA6}" srcOrd="0" destOrd="0" presId="urn:microsoft.com/office/officeart/2005/8/layout/vList2"/>
    <dgm:cxn modelId="{D148A823-76C5-4A43-963F-5C4801625ABB}" srcId="{A367A140-1042-C343-AC78-46DB47C37E8F}" destId="{CF9FCA18-FCA7-2546-A722-AC0F9275F799}" srcOrd="0" destOrd="0" parTransId="{FC86BD3A-24E5-9540-B25A-2EE4C7525DDB}" sibTransId="{EDB69A6F-D83F-C74D-B85E-CCBD95EF4076}"/>
    <dgm:cxn modelId="{CAFB1C2C-8FAA-0947-A1E2-57FC8A5176F9}" srcId="{B92F6A1B-D25A-1F4F-86BD-54B1AC67FC00}" destId="{B65BCBDE-B337-9345-9A98-E145AA41F444}" srcOrd="0" destOrd="0" parTransId="{C81BA7AA-3D8B-6C43-9B4D-43F262D391CB}" sibTransId="{95FA1BD7-7990-2C42-B39F-FD08311EB611}"/>
    <dgm:cxn modelId="{36131033-C28A-CD4D-8719-57192A16F8D9}" type="presOf" srcId="{F049DDA2-402D-7747-AA59-D1553CFEBF29}" destId="{C319F217-1ED8-744F-BF0B-31CEDB0B7F0C}" srcOrd="0" destOrd="0" presId="urn:microsoft.com/office/officeart/2005/8/layout/vList2"/>
    <dgm:cxn modelId="{BCFE7659-1EA1-1D40-8695-C895904E8982}" srcId="{B92F6A1B-D25A-1F4F-86BD-54B1AC67FC00}" destId="{A367A140-1042-C343-AC78-46DB47C37E8F}" srcOrd="1" destOrd="0" parTransId="{66FB9727-406F-BC46-B3A0-07BF4FDABEDF}" sibTransId="{80A23872-6C9C-FD47-AB46-9D8354A29438}"/>
    <dgm:cxn modelId="{6D9D6567-6CA7-7143-B3DE-FF273B58B411}" type="presOf" srcId="{CF9FCA18-FCA7-2546-A722-AC0F9275F799}" destId="{25A7963F-A1A3-3D49-90EA-8451C4615302}" srcOrd="0" destOrd="0" presId="urn:microsoft.com/office/officeart/2005/8/layout/vList2"/>
    <dgm:cxn modelId="{36AEF773-802E-D946-ABB4-EB9B36A0A8D4}" type="presOf" srcId="{A367A140-1042-C343-AC78-46DB47C37E8F}" destId="{80846C36-BFCF-0C4C-B4BF-16A6893496D0}" srcOrd="0" destOrd="0" presId="urn:microsoft.com/office/officeart/2005/8/layout/vList2"/>
    <dgm:cxn modelId="{64B80682-372A-DA40-BB67-9D0D7A9AD310}" type="presOf" srcId="{B92F6A1B-D25A-1F4F-86BD-54B1AC67FC00}" destId="{B8A3A8C7-8D0D-FD45-A6D6-F83E438A4F94}" srcOrd="0" destOrd="0" presId="urn:microsoft.com/office/officeart/2005/8/layout/vList2"/>
    <dgm:cxn modelId="{63B9C78D-6865-4041-9E01-F1291BEA9B1A}" type="presOf" srcId="{FB4D93B6-6D7B-A148-94E0-A44F8E9109D4}" destId="{92FEF8B9-93A4-F444-A616-CBA6FF636084}" srcOrd="0" destOrd="0" presId="urn:microsoft.com/office/officeart/2005/8/layout/vList2"/>
    <dgm:cxn modelId="{EDB49CA8-5F57-0942-B806-FC6937EC343B}" srcId="{FB4D93B6-6D7B-A148-94E0-A44F8E9109D4}" destId="{6344E85F-5047-E34F-8ADD-D579B165FFFC}" srcOrd="0" destOrd="0" parTransId="{4B005E34-FC62-1A4C-A632-015258F16EDB}" sibTransId="{6004B6B2-5664-264A-9D14-1BB1798D4816}"/>
    <dgm:cxn modelId="{B33FC7F9-B26B-7C48-94F3-A4CF4CB3A5D1}" srcId="{B65BCBDE-B337-9345-9A98-E145AA41F444}" destId="{F049DDA2-402D-7747-AA59-D1553CFEBF29}" srcOrd="0" destOrd="0" parTransId="{D24084DF-C855-2F4A-90FC-A7340BCC8417}" sibTransId="{B28A0CEE-0AB3-0A4B-BB6C-2AA4C3246DBE}"/>
    <dgm:cxn modelId="{A33B59FE-C707-0544-9039-F742808C4744}" type="presOf" srcId="{B65BCBDE-B337-9345-9A98-E145AA41F444}" destId="{EB49B688-CF7D-FF43-92ED-BC6D64EEF703}" srcOrd="0" destOrd="0" presId="urn:microsoft.com/office/officeart/2005/8/layout/vList2"/>
    <dgm:cxn modelId="{5A5CB354-0955-D041-980D-813B2081365B}" type="presParOf" srcId="{B8A3A8C7-8D0D-FD45-A6D6-F83E438A4F94}" destId="{EB49B688-CF7D-FF43-92ED-BC6D64EEF703}" srcOrd="0" destOrd="0" presId="urn:microsoft.com/office/officeart/2005/8/layout/vList2"/>
    <dgm:cxn modelId="{ABAA77A5-47F4-174D-8C48-E28C787DDA11}" type="presParOf" srcId="{B8A3A8C7-8D0D-FD45-A6D6-F83E438A4F94}" destId="{C319F217-1ED8-744F-BF0B-31CEDB0B7F0C}" srcOrd="1" destOrd="0" presId="urn:microsoft.com/office/officeart/2005/8/layout/vList2"/>
    <dgm:cxn modelId="{BA2F61A4-00B9-3045-A6B1-693C12C194C2}" type="presParOf" srcId="{B8A3A8C7-8D0D-FD45-A6D6-F83E438A4F94}" destId="{80846C36-BFCF-0C4C-B4BF-16A6893496D0}" srcOrd="2" destOrd="0" presId="urn:microsoft.com/office/officeart/2005/8/layout/vList2"/>
    <dgm:cxn modelId="{A1A3E067-7C0E-A84F-AE90-2329A618BBC6}" type="presParOf" srcId="{B8A3A8C7-8D0D-FD45-A6D6-F83E438A4F94}" destId="{25A7963F-A1A3-3D49-90EA-8451C4615302}" srcOrd="3" destOrd="0" presId="urn:microsoft.com/office/officeart/2005/8/layout/vList2"/>
    <dgm:cxn modelId="{7FC0BD24-67F7-BB4A-8AB7-F680C9AB4724}" type="presParOf" srcId="{B8A3A8C7-8D0D-FD45-A6D6-F83E438A4F94}" destId="{92FEF8B9-93A4-F444-A616-CBA6FF636084}" srcOrd="4" destOrd="0" presId="urn:microsoft.com/office/officeart/2005/8/layout/vList2"/>
    <dgm:cxn modelId="{1C0EBBA8-FA98-6C4D-9511-F13359376A7B}" type="presParOf" srcId="{B8A3A8C7-8D0D-FD45-A6D6-F83E438A4F94}" destId="{A00BD196-EF9C-DF4D-B020-6B92C546AAA6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AF19FA0-3253-7342-BF73-C0FF171371CA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AAD671-6E0E-B54F-B971-351E00D13D90}">
      <dgm:prSet phldrT="[Text]" custT="1"/>
      <dgm:spPr/>
      <dgm:t>
        <a:bodyPr/>
        <a:lstStyle/>
        <a:p>
          <a:r>
            <a:rPr lang="en-US" sz="1800" dirty="0"/>
            <a:t>write less, do more</a:t>
          </a:r>
        </a:p>
      </dgm:t>
    </dgm:pt>
    <dgm:pt modelId="{5BD1673E-6279-C547-92E0-A2064DF7F108}" type="parTrans" cxnId="{5F7784DA-A6A4-F647-B259-1C3C00483621}">
      <dgm:prSet/>
      <dgm:spPr/>
      <dgm:t>
        <a:bodyPr/>
        <a:lstStyle/>
        <a:p>
          <a:endParaRPr lang="en-US" sz="1800"/>
        </a:p>
      </dgm:t>
    </dgm:pt>
    <dgm:pt modelId="{EA027A0F-8CFB-F348-81A6-4552AB5B3DA2}" type="sibTrans" cxnId="{5F7784DA-A6A4-F647-B259-1C3C00483621}">
      <dgm:prSet/>
      <dgm:spPr/>
      <dgm:t>
        <a:bodyPr/>
        <a:lstStyle/>
        <a:p>
          <a:endParaRPr lang="en-US" sz="1800"/>
        </a:p>
      </dgm:t>
    </dgm:pt>
    <dgm:pt modelId="{E59D36BF-6729-0C4A-BDBF-3C7F51C4EDBE}">
      <dgm:prSet phldrT="[Text]" custT="1"/>
      <dgm:spPr/>
      <dgm:t>
        <a:bodyPr/>
        <a:lstStyle/>
        <a:p>
          <a:r>
            <a:rPr lang="en-US" sz="1800" dirty="0"/>
            <a:t>jQuery </a:t>
          </a:r>
          <a:r>
            <a:rPr lang="en-US" sz="1800" dirty="0" err="1"/>
            <a:t>mengutamakan</a:t>
          </a:r>
          <a:r>
            <a:rPr lang="en-US" sz="1800" dirty="0"/>
            <a:t> </a:t>
          </a:r>
          <a:r>
            <a:rPr lang="en-US" sz="1800" dirty="0" err="1"/>
            <a:t>penulisan</a:t>
          </a:r>
          <a:r>
            <a:rPr lang="en-US" sz="1800" dirty="0"/>
            <a:t> </a:t>
          </a:r>
          <a:r>
            <a:rPr lang="en-US" sz="1800" dirty="0" err="1"/>
            <a:t>kode</a:t>
          </a:r>
          <a:r>
            <a:rPr lang="en-US" sz="1800" dirty="0"/>
            <a:t> yang </a:t>
          </a:r>
          <a:r>
            <a:rPr lang="en-US" sz="1800" dirty="0" err="1"/>
            <a:t>singkat</a:t>
          </a:r>
          <a:r>
            <a:rPr lang="en-US" sz="1800" dirty="0"/>
            <a:t> dan </a:t>
          </a:r>
          <a:r>
            <a:rPr lang="en-US" sz="1800" dirty="0" err="1"/>
            <a:t>jelas</a:t>
          </a:r>
          <a:r>
            <a:rPr lang="en-US" sz="1800" dirty="0"/>
            <a:t> </a:t>
          </a:r>
          <a:r>
            <a:rPr lang="en-US" sz="1800" dirty="0" err="1"/>
            <a:t>melalui</a:t>
          </a:r>
          <a:r>
            <a:rPr lang="en-US" sz="1800" dirty="0"/>
            <a:t> </a:t>
          </a:r>
          <a:r>
            <a:rPr lang="en-US" sz="1800" dirty="0" err="1"/>
            <a:t>berbagai</a:t>
          </a:r>
          <a:r>
            <a:rPr lang="en-US" sz="1800" dirty="0"/>
            <a:t> </a:t>
          </a:r>
          <a:r>
            <a:rPr lang="en-US" sz="1800" dirty="0" err="1"/>
            <a:t>fitur</a:t>
          </a:r>
          <a:r>
            <a:rPr lang="en-US" sz="1800" dirty="0"/>
            <a:t> </a:t>
          </a:r>
        </a:p>
      </dgm:t>
    </dgm:pt>
    <dgm:pt modelId="{D991FA6D-8A98-F742-A411-5A8D752C0D7E}" type="parTrans" cxnId="{3F3C3435-6E74-7A48-AF04-A9B465025CAB}">
      <dgm:prSet/>
      <dgm:spPr/>
      <dgm:t>
        <a:bodyPr/>
        <a:lstStyle/>
        <a:p>
          <a:endParaRPr lang="en-US" sz="1800"/>
        </a:p>
      </dgm:t>
    </dgm:pt>
    <dgm:pt modelId="{07426F64-0542-5D42-B261-E203E1076A57}" type="sibTrans" cxnId="{3F3C3435-6E74-7A48-AF04-A9B465025CAB}">
      <dgm:prSet/>
      <dgm:spPr/>
      <dgm:t>
        <a:bodyPr/>
        <a:lstStyle/>
        <a:p>
          <a:endParaRPr lang="en-US" sz="1800"/>
        </a:p>
      </dgm:t>
    </dgm:pt>
    <dgm:pt modelId="{407A7511-AEA0-4F46-BFD2-FD4F816BAA2C}">
      <dgm:prSet phldrT="[Text]" custT="1"/>
      <dgm:spPr/>
      <dgm:t>
        <a:bodyPr/>
        <a:lstStyle/>
        <a:p>
          <a:r>
            <a:rPr lang="en-US" sz="1800" dirty="0" err="1"/>
            <a:t>Dokumentasi</a:t>
          </a:r>
          <a:r>
            <a:rPr lang="en-US" sz="1800" dirty="0"/>
            <a:t> dan Tutorial </a:t>
          </a:r>
          <a:r>
            <a:rPr lang="en-US" sz="1800" dirty="0" err="1"/>
            <a:t>Lengkap</a:t>
          </a:r>
          <a:endParaRPr lang="en-US" sz="1800" dirty="0"/>
        </a:p>
      </dgm:t>
    </dgm:pt>
    <dgm:pt modelId="{00320568-26F7-5247-8B91-AEAC684E66A8}" type="parTrans" cxnId="{CF5C49BE-1716-0746-B579-9EC6A6998883}">
      <dgm:prSet/>
      <dgm:spPr/>
      <dgm:t>
        <a:bodyPr/>
        <a:lstStyle/>
        <a:p>
          <a:endParaRPr lang="en-US" sz="1800"/>
        </a:p>
      </dgm:t>
    </dgm:pt>
    <dgm:pt modelId="{086E8675-AB28-8E40-B146-C37C63CBA9E3}" type="sibTrans" cxnId="{CF5C49BE-1716-0746-B579-9EC6A6998883}">
      <dgm:prSet/>
      <dgm:spPr/>
      <dgm:t>
        <a:bodyPr/>
        <a:lstStyle/>
        <a:p>
          <a:endParaRPr lang="en-US" sz="1800"/>
        </a:p>
      </dgm:t>
    </dgm:pt>
    <dgm:pt modelId="{D543E73B-C2A5-0649-A01B-322791C294E1}">
      <dgm:prSet phldrT="[Text]" custT="1"/>
      <dgm:spPr/>
      <dgm:t>
        <a:bodyPr/>
        <a:lstStyle/>
        <a:p>
          <a:r>
            <a:rPr lang="en-US" sz="1600" dirty="0" err="1"/>
            <a:t>Fungsi-fungsi</a:t>
          </a:r>
          <a:r>
            <a:rPr lang="en-US" sz="1600" dirty="0"/>
            <a:t> yang </a:t>
          </a:r>
          <a:r>
            <a:rPr lang="en-US" sz="1600" dirty="0" err="1"/>
            <a:t>disediakan</a:t>
          </a:r>
          <a:r>
            <a:rPr lang="en-US" sz="1600" dirty="0"/>
            <a:t> </a:t>
          </a:r>
          <a:r>
            <a:rPr lang="en-US" sz="1600" dirty="0" err="1"/>
            <a:t>didokumentasikan</a:t>
          </a:r>
          <a:r>
            <a:rPr lang="en-US" sz="1600" dirty="0"/>
            <a:t> </a:t>
          </a:r>
          <a:r>
            <a:rPr lang="en-US" sz="1600" dirty="0" err="1"/>
            <a:t>dengan</a:t>
          </a:r>
          <a:r>
            <a:rPr lang="en-US" sz="1600" dirty="0"/>
            <a:t> </a:t>
          </a:r>
          <a:r>
            <a:rPr lang="en-US" sz="1600" dirty="0" err="1"/>
            <a:t>baik</a:t>
          </a:r>
          <a:r>
            <a:rPr lang="en-US" sz="1600" dirty="0"/>
            <a:t> </a:t>
          </a:r>
          <a:r>
            <a:rPr lang="en-US" sz="1600" dirty="0" err="1"/>
            <a:t>beserta</a:t>
          </a:r>
          <a:r>
            <a:rPr lang="en-US" sz="1600" dirty="0"/>
            <a:t> </a:t>
          </a:r>
          <a:r>
            <a:rPr lang="en-US" sz="1600" dirty="0" err="1"/>
            <a:t>contoh</a:t>
          </a:r>
          <a:r>
            <a:rPr lang="en-US" sz="1600" dirty="0"/>
            <a:t> </a:t>
          </a:r>
          <a:r>
            <a:rPr lang="en-US" sz="1600" dirty="0" err="1"/>
            <a:t>penggunaannya</a:t>
          </a:r>
          <a:r>
            <a:rPr lang="en-US" sz="1600" dirty="0"/>
            <a:t>, </a:t>
          </a:r>
          <a:r>
            <a:rPr lang="en-US" sz="1600" dirty="0" err="1"/>
            <a:t>baca</a:t>
          </a:r>
          <a:r>
            <a:rPr lang="en-US" sz="1600" dirty="0"/>
            <a:t> di situs http://</a:t>
          </a:r>
          <a:r>
            <a:rPr lang="en-US" sz="1600" dirty="0" err="1"/>
            <a:t>jquery.com</a:t>
          </a:r>
          <a:r>
            <a:rPr lang="en-US" sz="1600" dirty="0"/>
            <a:t> </a:t>
          </a:r>
          <a:r>
            <a:rPr lang="en-US" sz="1600" dirty="0" err="1"/>
            <a:t>hal</a:t>
          </a:r>
          <a:r>
            <a:rPr lang="en-US" sz="1600" dirty="0"/>
            <a:t> </a:t>
          </a:r>
          <a:r>
            <a:rPr lang="en-US" sz="1600" dirty="0" err="1"/>
            <a:t>ini</a:t>
          </a:r>
          <a:r>
            <a:rPr lang="en-US" sz="1600" dirty="0"/>
            <a:t> </a:t>
          </a:r>
          <a:r>
            <a:rPr lang="en-US" sz="1600" dirty="0" err="1"/>
            <a:t>mempermudah</a:t>
          </a:r>
          <a:r>
            <a:rPr lang="en-US" sz="1600" dirty="0"/>
            <a:t> </a:t>
          </a:r>
          <a:r>
            <a:rPr lang="en-US" sz="1600" dirty="0" err="1"/>
            <a:t>dalam</a:t>
          </a:r>
          <a:r>
            <a:rPr lang="en-US" sz="1600" dirty="0"/>
            <a:t> </a:t>
          </a:r>
          <a:r>
            <a:rPr lang="en-US" sz="1600" dirty="0" err="1"/>
            <a:t>pembelajaran</a:t>
          </a:r>
          <a:r>
            <a:rPr lang="en-US" sz="1600" dirty="0"/>
            <a:t> </a:t>
          </a:r>
          <a:r>
            <a:rPr lang="en-US" sz="1600" dirty="0" err="1"/>
            <a:t>jquery</a:t>
          </a:r>
          <a:endParaRPr lang="en-US" sz="1600" dirty="0"/>
        </a:p>
      </dgm:t>
    </dgm:pt>
    <dgm:pt modelId="{D44B2096-87A4-B243-99D9-57EEAE95DF37}" type="parTrans" cxnId="{DC128672-09CE-B14A-B1A7-03A1AFBAFB77}">
      <dgm:prSet/>
      <dgm:spPr/>
      <dgm:t>
        <a:bodyPr/>
        <a:lstStyle/>
        <a:p>
          <a:endParaRPr lang="en-US" sz="1800"/>
        </a:p>
      </dgm:t>
    </dgm:pt>
    <dgm:pt modelId="{B3537D71-E75E-C640-9ACC-EB036C811A3D}" type="sibTrans" cxnId="{DC128672-09CE-B14A-B1A7-03A1AFBAFB77}">
      <dgm:prSet/>
      <dgm:spPr/>
      <dgm:t>
        <a:bodyPr/>
        <a:lstStyle/>
        <a:p>
          <a:endParaRPr lang="en-US" sz="1800"/>
        </a:p>
      </dgm:t>
    </dgm:pt>
    <dgm:pt modelId="{6BE690C4-970B-2148-B03D-38232E1B8778}">
      <dgm:prSet phldrT="[Text]" custT="1"/>
      <dgm:spPr/>
      <dgm:t>
        <a:bodyPr/>
        <a:lstStyle/>
        <a:p>
          <a:r>
            <a:rPr lang="en-US" sz="1800" dirty="0" err="1"/>
            <a:t>Mengatasi</a:t>
          </a:r>
          <a:r>
            <a:rPr lang="en-US" sz="1800" dirty="0"/>
            <a:t> </a:t>
          </a:r>
          <a:r>
            <a:rPr lang="en-US" sz="1800" dirty="0" err="1"/>
            <a:t>masalah</a:t>
          </a:r>
          <a:r>
            <a:rPr lang="en-US" sz="1800" dirty="0"/>
            <a:t> </a:t>
          </a:r>
          <a:r>
            <a:rPr lang="en-US" sz="1800" dirty="0" err="1"/>
            <a:t>kompatibilitas</a:t>
          </a:r>
          <a:r>
            <a:rPr lang="en-US" sz="1800" dirty="0"/>
            <a:t> </a:t>
          </a:r>
          <a:r>
            <a:rPr lang="en-US" sz="1800" dirty="0" err="1"/>
            <a:t>antar</a:t>
          </a:r>
          <a:r>
            <a:rPr lang="en-US" sz="1800" dirty="0"/>
            <a:t> browser</a:t>
          </a:r>
        </a:p>
      </dgm:t>
    </dgm:pt>
    <dgm:pt modelId="{DF58A48F-D1B4-B442-B4D6-C017E4F3C3D3}" type="parTrans" cxnId="{A2606FBE-264F-9F40-A3CB-ADC5BB080250}">
      <dgm:prSet/>
      <dgm:spPr/>
      <dgm:t>
        <a:bodyPr/>
        <a:lstStyle/>
        <a:p>
          <a:endParaRPr lang="en-US" sz="1800"/>
        </a:p>
      </dgm:t>
    </dgm:pt>
    <dgm:pt modelId="{14274B17-3393-D345-AD96-A921E8487227}" type="sibTrans" cxnId="{A2606FBE-264F-9F40-A3CB-ADC5BB080250}">
      <dgm:prSet/>
      <dgm:spPr/>
      <dgm:t>
        <a:bodyPr/>
        <a:lstStyle/>
        <a:p>
          <a:endParaRPr lang="en-US" sz="1800"/>
        </a:p>
      </dgm:t>
    </dgm:pt>
    <dgm:pt modelId="{FC5649A4-416E-464E-A75A-992FB7CD6E3E}">
      <dgm:prSet phldrT="[Text]" custT="1"/>
      <dgm:spPr/>
      <dgm:t>
        <a:bodyPr/>
        <a:lstStyle/>
        <a:p>
          <a:r>
            <a:rPr lang="en-US" sz="1800" dirty="0"/>
            <a:t>JavaScript engine pada </a:t>
          </a:r>
          <a:r>
            <a:rPr lang="en-US" sz="1800" dirty="0" err="1"/>
            <a:t>berbagai</a:t>
          </a:r>
          <a:r>
            <a:rPr lang="en-US" sz="1800" dirty="0"/>
            <a:t> browser </a:t>
          </a:r>
          <a:r>
            <a:rPr lang="en-US" sz="1800" dirty="0" err="1"/>
            <a:t>memiliki</a:t>
          </a:r>
          <a:r>
            <a:rPr lang="en-US" sz="1800" dirty="0"/>
            <a:t> </a:t>
          </a:r>
          <a:r>
            <a:rPr lang="en-US" sz="1800" dirty="0" err="1"/>
            <a:t>perbedaan</a:t>
          </a:r>
          <a:r>
            <a:rPr lang="en-US" sz="1800" dirty="0"/>
            <a:t> </a:t>
          </a:r>
          <a:r>
            <a:rPr lang="en-US" sz="1800" dirty="0" err="1"/>
            <a:t>satu</a:t>
          </a:r>
          <a:r>
            <a:rPr lang="en-US" sz="1800" dirty="0"/>
            <a:t> </a:t>
          </a:r>
          <a:r>
            <a:rPr lang="en-US" sz="1800" dirty="0" err="1"/>
            <a:t>sama</a:t>
          </a:r>
          <a:r>
            <a:rPr lang="en-US" sz="1800" dirty="0"/>
            <a:t> lain, </a:t>
          </a:r>
          <a:r>
            <a:rPr lang="en-US" sz="1800" dirty="0" err="1"/>
            <a:t>sehingga</a:t>
          </a:r>
          <a:r>
            <a:rPr lang="en-US" sz="1800" dirty="0"/>
            <a:t> script yang </a:t>
          </a:r>
          <a:r>
            <a:rPr lang="en-US" sz="1800" dirty="0" err="1"/>
            <a:t>berjalan</a:t>
          </a:r>
          <a:r>
            <a:rPr lang="en-US" sz="1800" dirty="0"/>
            <a:t> pada </a:t>
          </a:r>
          <a:r>
            <a:rPr lang="en-US" sz="1800" dirty="0" err="1"/>
            <a:t>suatu</a:t>
          </a:r>
          <a:r>
            <a:rPr lang="en-US" sz="1800" dirty="0"/>
            <a:t> browser </a:t>
          </a:r>
          <a:r>
            <a:rPr lang="en-US" sz="1800" dirty="0" err="1"/>
            <a:t>bisa</a:t>
          </a:r>
          <a:r>
            <a:rPr lang="en-US" sz="1800" dirty="0"/>
            <a:t> </a:t>
          </a:r>
          <a:r>
            <a:rPr lang="en-US" sz="1800" dirty="0" err="1"/>
            <a:t>gagal</a:t>
          </a:r>
          <a:r>
            <a:rPr lang="en-US" sz="1800" dirty="0"/>
            <a:t> pada browser </a:t>
          </a:r>
          <a:r>
            <a:rPr lang="en-US" sz="1800" dirty="0" err="1"/>
            <a:t>lainnya</a:t>
          </a:r>
          <a:r>
            <a:rPr lang="en-US" sz="1800" dirty="0"/>
            <a:t>. jQuery </a:t>
          </a:r>
          <a:r>
            <a:rPr lang="en-US" sz="1800" dirty="0" err="1"/>
            <a:t>mengatasi</a:t>
          </a:r>
          <a:r>
            <a:rPr lang="en-US" sz="1800" dirty="0"/>
            <a:t> </a:t>
          </a:r>
          <a:r>
            <a:rPr lang="en-US" sz="1800" dirty="0" err="1"/>
            <a:t>segala</a:t>
          </a:r>
          <a:r>
            <a:rPr lang="en-US" sz="1800" dirty="0"/>
            <a:t> </a:t>
          </a:r>
          <a:r>
            <a:rPr lang="en-US" sz="1800" dirty="0" err="1"/>
            <a:t>inkonsistensi</a:t>
          </a:r>
          <a:r>
            <a:rPr lang="en-US" sz="1800" dirty="0"/>
            <a:t> </a:t>
          </a:r>
          <a:r>
            <a:rPr lang="en-US" sz="1800" dirty="0" err="1"/>
            <a:t>antar</a:t>
          </a:r>
          <a:r>
            <a:rPr lang="en-US" sz="1800" dirty="0"/>
            <a:t>-browser </a:t>
          </a:r>
          <a:r>
            <a:rPr lang="en-US" sz="1800" dirty="0" err="1"/>
            <a:t>tersebut</a:t>
          </a:r>
          <a:r>
            <a:rPr lang="en-US" sz="1800" dirty="0"/>
            <a:t> dan </a:t>
          </a:r>
          <a:r>
            <a:rPr lang="en-US" sz="1800" dirty="0" err="1"/>
            <a:t>menyajikan</a:t>
          </a:r>
          <a:r>
            <a:rPr lang="en-US" sz="1800" dirty="0"/>
            <a:t> </a:t>
          </a:r>
          <a:r>
            <a:rPr lang="en-US" sz="1800" dirty="0" err="1"/>
            <a:t>antarmuka</a:t>
          </a:r>
          <a:r>
            <a:rPr lang="en-US" sz="1800" dirty="0"/>
            <a:t> yang </a:t>
          </a:r>
          <a:r>
            <a:rPr lang="en-US" sz="1800" dirty="0" err="1"/>
            <a:t>konsisten</a:t>
          </a:r>
          <a:r>
            <a:rPr lang="en-US" sz="1800" dirty="0"/>
            <a:t> </a:t>
          </a:r>
          <a:r>
            <a:rPr lang="en-US" sz="1800" dirty="0" err="1"/>
            <a:t>bekerja</a:t>
          </a:r>
          <a:r>
            <a:rPr lang="en-US" sz="1800" dirty="0"/>
            <a:t> pada </a:t>
          </a:r>
          <a:r>
            <a:rPr lang="en-US" sz="1800" dirty="0" err="1"/>
            <a:t>semua</a:t>
          </a:r>
          <a:r>
            <a:rPr lang="en-US" sz="1800" dirty="0"/>
            <a:t> browser</a:t>
          </a:r>
        </a:p>
      </dgm:t>
    </dgm:pt>
    <dgm:pt modelId="{FC324C1A-A77A-BC4A-9A06-2684857E7E6E}" type="parTrans" cxnId="{3CF9DC0F-781E-3B48-B433-0A7E77205E20}">
      <dgm:prSet/>
      <dgm:spPr/>
      <dgm:t>
        <a:bodyPr/>
        <a:lstStyle/>
        <a:p>
          <a:endParaRPr lang="en-US" sz="1800"/>
        </a:p>
      </dgm:t>
    </dgm:pt>
    <dgm:pt modelId="{EB95BD35-635C-4046-B692-ACC22EE9DFB9}" type="sibTrans" cxnId="{3CF9DC0F-781E-3B48-B433-0A7E77205E20}">
      <dgm:prSet/>
      <dgm:spPr/>
      <dgm:t>
        <a:bodyPr/>
        <a:lstStyle/>
        <a:p>
          <a:endParaRPr lang="en-US" sz="1800"/>
        </a:p>
      </dgm:t>
    </dgm:pt>
    <dgm:pt modelId="{D2B7DC53-8C4D-0244-ACE4-F14A2FFC8A28}">
      <dgm:prSet custT="1"/>
      <dgm:spPr/>
      <dgm:t>
        <a:bodyPr/>
        <a:lstStyle/>
        <a:p>
          <a:r>
            <a:rPr lang="en-US" sz="1800" dirty="0" err="1"/>
            <a:t>Ekstensibel</a:t>
          </a:r>
          <a:endParaRPr lang="en-US" sz="1800" dirty="0"/>
        </a:p>
      </dgm:t>
    </dgm:pt>
    <dgm:pt modelId="{1CF8C590-DBF7-1641-8E1D-9626473782B8}" type="parTrans" cxnId="{64303ECA-D577-4B4A-A8D2-C5308663C352}">
      <dgm:prSet/>
      <dgm:spPr/>
      <dgm:t>
        <a:bodyPr/>
        <a:lstStyle/>
        <a:p>
          <a:endParaRPr lang="en-US"/>
        </a:p>
      </dgm:t>
    </dgm:pt>
    <dgm:pt modelId="{D8A08B81-F91C-F940-AD88-01E32A997992}" type="sibTrans" cxnId="{64303ECA-D577-4B4A-A8D2-C5308663C352}">
      <dgm:prSet/>
      <dgm:spPr/>
      <dgm:t>
        <a:bodyPr/>
        <a:lstStyle/>
        <a:p>
          <a:endParaRPr lang="en-US"/>
        </a:p>
      </dgm:t>
    </dgm:pt>
    <dgm:pt modelId="{A734D7A9-672C-EB41-9118-EAD60B9D4E2C}">
      <dgm:prSet/>
      <dgm:spPr/>
      <dgm:t>
        <a:bodyPr/>
        <a:lstStyle/>
        <a:p>
          <a:r>
            <a:rPr lang="en-US" dirty="0"/>
            <a:t>jQuery </a:t>
          </a:r>
          <a:r>
            <a:rPr lang="en-US" dirty="0" err="1"/>
            <a:t>menjadikan</a:t>
          </a:r>
          <a:r>
            <a:rPr lang="en-US" dirty="0"/>
            <a:t> </a:t>
          </a:r>
          <a:r>
            <a:rPr lang="en-US" dirty="0" err="1"/>
            <a:t>pengembangan</a:t>
          </a:r>
          <a:r>
            <a:rPr lang="en-US" dirty="0"/>
            <a:t> </a:t>
          </a:r>
          <a:r>
            <a:rPr lang="en-US" i="1" dirty="0"/>
            <a:t>framework</a:t>
          </a:r>
          <a:r>
            <a:rPr lang="en-US" dirty="0"/>
            <a:t> </a:t>
          </a:r>
          <a:r>
            <a:rPr lang="en-US" dirty="0" err="1"/>
            <a:t>sangat</a:t>
          </a:r>
          <a:r>
            <a:rPr lang="en-US" dirty="0"/>
            <a:t> </a:t>
          </a:r>
          <a:r>
            <a:rPr lang="en-US" dirty="0" err="1"/>
            <a:t>simpel</a:t>
          </a:r>
          <a:r>
            <a:rPr lang="en-US" dirty="0"/>
            <a:t>. </a:t>
          </a:r>
          <a:r>
            <a:rPr lang="en-US" dirty="0" err="1"/>
            <a:t>Berbagai</a:t>
          </a:r>
          <a:r>
            <a:rPr lang="en-US" dirty="0"/>
            <a:t> event, </a:t>
          </a:r>
          <a:r>
            <a:rPr lang="en-US" dirty="0" err="1"/>
            <a:t>elemen</a:t>
          </a:r>
          <a:r>
            <a:rPr lang="en-US" dirty="0"/>
            <a:t>, dan </a:t>
          </a:r>
          <a:r>
            <a:rPr lang="en-US" dirty="0" err="1"/>
            <a:t>metode</a:t>
          </a:r>
          <a:r>
            <a:rPr lang="en-US" dirty="0"/>
            <a:t> </a:t>
          </a:r>
          <a:r>
            <a:rPr lang="en-US" dirty="0" err="1"/>
            <a:t>baru</a:t>
          </a:r>
          <a:r>
            <a:rPr lang="en-US" dirty="0"/>
            <a:t> </a:t>
          </a:r>
          <a:r>
            <a:rPr lang="en-US" dirty="0" err="1"/>
            <a:t>dapat</a:t>
          </a:r>
          <a:r>
            <a:rPr lang="en-US" dirty="0"/>
            <a:t> </a:t>
          </a:r>
          <a:r>
            <a:rPr lang="en-US" dirty="0" err="1"/>
            <a:t>dengan</a:t>
          </a:r>
          <a:r>
            <a:rPr lang="en-US" dirty="0"/>
            <a:t> </a:t>
          </a:r>
          <a:r>
            <a:rPr lang="en-US" dirty="0" err="1"/>
            <a:t>mudah</a:t>
          </a:r>
          <a:r>
            <a:rPr lang="en-US" dirty="0"/>
            <a:t> </a:t>
          </a:r>
          <a:r>
            <a:rPr lang="en-US" dirty="0" err="1"/>
            <a:t>ditambahkan</a:t>
          </a:r>
          <a:r>
            <a:rPr lang="en-US" dirty="0"/>
            <a:t> dan </a:t>
          </a:r>
          <a:r>
            <a:rPr lang="en-US" dirty="0" err="1"/>
            <a:t>digunakan</a:t>
          </a:r>
          <a:r>
            <a:rPr lang="en-US" dirty="0"/>
            <a:t> </a:t>
          </a:r>
          <a:r>
            <a:rPr lang="en-US" dirty="0" err="1"/>
            <a:t>ulang</a:t>
          </a:r>
          <a:r>
            <a:rPr lang="en-US" dirty="0"/>
            <a:t> </a:t>
          </a:r>
          <a:r>
            <a:rPr lang="en-US" dirty="0" err="1"/>
            <a:t>sebagai</a:t>
          </a:r>
          <a:r>
            <a:rPr lang="en-US" dirty="0"/>
            <a:t> plugin</a:t>
          </a:r>
        </a:p>
      </dgm:t>
    </dgm:pt>
    <dgm:pt modelId="{70710DD4-188A-B745-AB56-0F3C91504B3D}" type="parTrans" cxnId="{36D700A1-9FF6-7840-9C17-4E57DBDC6FB7}">
      <dgm:prSet/>
      <dgm:spPr/>
      <dgm:t>
        <a:bodyPr/>
        <a:lstStyle/>
        <a:p>
          <a:endParaRPr lang="en-US"/>
        </a:p>
      </dgm:t>
    </dgm:pt>
    <dgm:pt modelId="{B99B4481-27BC-E742-A97E-466276FE0FF7}" type="sibTrans" cxnId="{36D700A1-9FF6-7840-9C17-4E57DBDC6FB7}">
      <dgm:prSet/>
      <dgm:spPr/>
      <dgm:t>
        <a:bodyPr/>
        <a:lstStyle/>
        <a:p>
          <a:endParaRPr lang="en-US"/>
        </a:p>
      </dgm:t>
    </dgm:pt>
    <dgm:pt modelId="{5F86782D-0D12-2E40-AAB0-A20F95CF5827}" type="pres">
      <dgm:prSet presAssocID="{1AF19FA0-3253-7342-BF73-C0FF171371CA}" presName="Name0" presStyleCnt="0">
        <dgm:presLayoutVars>
          <dgm:dir/>
          <dgm:animLvl val="lvl"/>
          <dgm:resizeHandles val="exact"/>
        </dgm:presLayoutVars>
      </dgm:prSet>
      <dgm:spPr/>
    </dgm:pt>
    <dgm:pt modelId="{7CD624BB-AA5E-064F-B39B-6D5357B3E426}" type="pres">
      <dgm:prSet presAssocID="{D7AAD671-6E0E-B54F-B971-351E00D13D90}" presName="linNode" presStyleCnt="0"/>
      <dgm:spPr/>
    </dgm:pt>
    <dgm:pt modelId="{D4893619-3B28-C542-BFE7-8A783E9886CC}" type="pres">
      <dgm:prSet presAssocID="{D7AAD671-6E0E-B54F-B971-351E00D13D90}" presName="parentText" presStyleLbl="node1" presStyleIdx="0" presStyleCnt="4" custScaleX="101612" custScaleY="41357">
        <dgm:presLayoutVars>
          <dgm:chMax val="1"/>
          <dgm:bulletEnabled val="1"/>
        </dgm:presLayoutVars>
      </dgm:prSet>
      <dgm:spPr/>
    </dgm:pt>
    <dgm:pt modelId="{B69F19A9-CE00-874A-A81A-DC3B9590871A}" type="pres">
      <dgm:prSet presAssocID="{D7AAD671-6E0E-B54F-B971-351E00D13D90}" presName="descendantText" presStyleLbl="alignAccFollowNode1" presStyleIdx="0" presStyleCnt="4" custScaleY="51570">
        <dgm:presLayoutVars>
          <dgm:bulletEnabled val="1"/>
        </dgm:presLayoutVars>
      </dgm:prSet>
      <dgm:spPr/>
    </dgm:pt>
    <dgm:pt modelId="{395BC282-4D12-F34C-9173-FB5F6B143A49}" type="pres">
      <dgm:prSet presAssocID="{EA027A0F-8CFB-F348-81A6-4552AB5B3DA2}" presName="sp" presStyleCnt="0"/>
      <dgm:spPr/>
    </dgm:pt>
    <dgm:pt modelId="{F2284935-0003-1048-8632-D0098467F35F}" type="pres">
      <dgm:prSet presAssocID="{407A7511-AEA0-4F46-BFD2-FD4F816BAA2C}" presName="linNode" presStyleCnt="0"/>
      <dgm:spPr/>
    </dgm:pt>
    <dgm:pt modelId="{FE4B4CE3-5596-9D4C-A1AC-68E1F75BE109}" type="pres">
      <dgm:prSet presAssocID="{407A7511-AEA0-4F46-BFD2-FD4F816BAA2C}" presName="parentText" presStyleLbl="node1" presStyleIdx="1" presStyleCnt="4" custScaleY="37617">
        <dgm:presLayoutVars>
          <dgm:chMax val="1"/>
          <dgm:bulletEnabled val="1"/>
        </dgm:presLayoutVars>
      </dgm:prSet>
      <dgm:spPr/>
    </dgm:pt>
    <dgm:pt modelId="{4A9A77D1-386B-A045-8C47-DE6EF577CD83}" type="pres">
      <dgm:prSet presAssocID="{407A7511-AEA0-4F46-BFD2-FD4F816BAA2C}" presName="descendantText" presStyleLbl="alignAccFollowNode1" presStyleIdx="1" presStyleCnt="4" custScaleY="42319">
        <dgm:presLayoutVars>
          <dgm:bulletEnabled val="1"/>
        </dgm:presLayoutVars>
      </dgm:prSet>
      <dgm:spPr/>
    </dgm:pt>
    <dgm:pt modelId="{FF71702D-2F5C-5A4E-9FE5-5D09A50A52D3}" type="pres">
      <dgm:prSet presAssocID="{086E8675-AB28-8E40-B146-C37C63CBA9E3}" presName="sp" presStyleCnt="0"/>
      <dgm:spPr/>
    </dgm:pt>
    <dgm:pt modelId="{BF56C057-FC81-C349-9009-EED9126D4C17}" type="pres">
      <dgm:prSet presAssocID="{6BE690C4-970B-2148-B03D-38232E1B8778}" presName="linNode" presStyleCnt="0"/>
      <dgm:spPr/>
    </dgm:pt>
    <dgm:pt modelId="{76478789-1EB5-1D40-8591-4B6AE1ACC89A}" type="pres">
      <dgm:prSet presAssocID="{6BE690C4-970B-2148-B03D-38232E1B8778}" presName="parentText" presStyleLbl="node1" presStyleIdx="2" presStyleCnt="4" custScaleX="101605" custScaleY="67003" custLinFactNeighborX="2" custLinFactNeighborY="-488">
        <dgm:presLayoutVars>
          <dgm:chMax val="1"/>
          <dgm:bulletEnabled val="1"/>
        </dgm:presLayoutVars>
      </dgm:prSet>
      <dgm:spPr/>
    </dgm:pt>
    <dgm:pt modelId="{4FBF775C-0A37-9C40-B325-B62C0747EAE8}" type="pres">
      <dgm:prSet presAssocID="{6BE690C4-970B-2148-B03D-38232E1B8778}" presName="descendantText" presStyleLbl="alignAccFollowNode1" presStyleIdx="2" presStyleCnt="4" custScaleY="84202" custLinFactNeighborX="400" custLinFactNeighborY="-1694">
        <dgm:presLayoutVars>
          <dgm:bulletEnabled val="1"/>
        </dgm:presLayoutVars>
      </dgm:prSet>
      <dgm:spPr/>
    </dgm:pt>
    <dgm:pt modelId="{33420D88-D790-2446-A494-006819A97BD7}" type="pres">
      <dgm:prSet presAssocID="{14274B17-3393-D345-AD96-A921E8487227}" presName="sp" presStyleCnt="0"/>
      <dgm:spPr/>
    </dgm:pt>
    <dgm:pt modelId="{C2F61D1E-6EBC-B247-A820-F9BC452ABC37}" type="pres">
      <dgm:prSet presAssocID="{D2B7DC53-8C4D-0244-ACE4-F14A2FFC8A28}" presName="linNode" presStyleCnt="0"/>
      <dgm:spPr/>
    </dgm:pt>
    <dgm:pt modelId="{B40BB088-2274-7543-9A4B-E6E97B8CF18C}" type="pres">
      <dgm:prSet presAssocID="{D2B7DC53-8C4D-0244-ACE4-F14A2FFC8A28}" presName="parentText" presStyleLbl="node1" presStyleIdx="3" presStyleCnt="4" custScaleX="100405" custScaleY="83830">
        <dgm:presLayoutVars>
          <dgm:chMax val="1"/>
          <dgm:bulletEnabled val="1"/>
        </dgm:presLayoutVars>
      </dgm:prSet>
      <dgm:spPr/>
    </dgm:pt>
    <dgm:pt modelId="{9AE69DC7-56BD-A84C-9531-42D3773F181C}" type="pres">
      <dgm:prSet presAssocID="{D2B7DC53-8C4D-0244-ACE4-F14A2FFC8A28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A15BA500-DDBF-C047-A7BB-6AC1236218CD}" type="presOf" srcId="{A734D7A9-672C-EB41-9118-EAD60B9D4E2C}" destId="{9AE69DC7-56BD-A84C-9531-42D3773F181C}" srcOrd="0" destOrd="0" presId="urn:microsoft.com/office/officeart/2005/8/layout/vList5"/>
    <dgm:cxn modelId="{FC67590B-AFB0-2B4E-8569-64F353990D07}" type="presOf" srcId="{6BE690C4-970B-2148-B03D-38232E1B8778}" destId="{76478789-1EB5-1D40-8591-4B6AE1ACC89A}" srcOrd="0" destOrd="0" presId="urn:microsoft.com/office/officeart/2005/8/layout/vList5"/>
    <dgm:cxn modelId="{3CF9DC0F-781E-3B48-B433-0A7E77205E20}" srcId="{6BE690C4-970B-2148-B03D-38232E1B8778}" destId="{FC5649A4-416E-464E-A75A-992FB7CD6E3E}" srcOrd="0" destOrd="0" parTransId="{FC324C1A-A77A-BC4A-9A06-2684857E7E6E}" sibTransId="{EB95BD35-635C-4046-B692-ACC22EE9DFB9}"/>
    <dgm:cxn modelId="{9494D82B-315F-0041-B1D6-3BC158AD0BD7}" type="presOf" srcId="{D7AAD671-6E0E-B54F-B971-351E00D13D90}" destId="{D4893619-3B28-C542-BFE7-8A783E9886CC}" srcOrd="0" destOrd="0" presId="urn:microsoft.com/office/officeart/2005/8/layout/vList5"/>
    <dgm:cxn modelId="{3F3C3435-6E74-7A48-AF04-A9B465025CAB}" srcId="{D7AAD671-6E0E-B54F-B971-351E00D13D90}" destId="{E59D36BF-6729-0C4A-BDBF-3C7F51C4EDBE}" srcOrd="0" destOrd="0" parTransId="{D991FA6D-8A98-F742-A411-5A8D752C0D7E}" sibTransId="{07426F64-0542-5D42-B261-E203E1076A57}"/>
    <dgm:cxn modelId="{0CE1AB62-3D13-1A48-BE68-F9BAFBED394C}" type="presOf" srcId="{D543E73B-C2A5-0649-A01B-322791C294E1}" destId="{4A9A77D1-386B-A045-8C47-DE6EF577CD83}" srcOrd="0" destOrd="0" presId="urn:microsoft.com/office/officeart/2005/8/layout/vList5"/>
    <dgm:cxn modelId="{DC128672-09CE-B14A-B1A7-03A1AFBAFB77}" srcId="{407A7511-AEA0-4F46-BFD2-FD4F816BAA2C}" destId="{D543E73B-C2A5-0649-A01B-322791C294E1}" srcOrd="0" destOrd="0" parTransId="{D44B2096-87A4-B243-99D9-57EEAE95DF37}" sibTransId="{B3537D71-E75E-C640-9ACC-EB036C811A3D}"/>
    <dgm:cxn modelId="{4DE40978-9C1A-E74B-811A-19AD7FF0DE15}" type="presOf" srcId="{E59D36BF-6729-0C4A-BDBF-3C7F51C4EDBE}" destId="{B69F19A9-CE00-874A-A81A-DC3B9590871A}" srcOrd="0" destOrd="0" presId="urn:microsoft.com/office/officeart/2005/8/layout/vList5"/>
    <dgm:cxn modelId="{567F1F9F-B44A-674F-B104-22D586AE3BC0}" type="presOf" srcId="{1AF19FA0-3253-7342-BF73-C0FF171371CA}" destId="{5F86782D-0D12-2E40-AAB0-A20F95CF5827}" srcOrd="0" destOrd="0" presId="urn:microsoft.com/office/officeart/2005/8/layout/vList5"/>
    <dgm:cxn modelId="{36D700A1-9FF6-7840-9C17-4E57DBDC6FB7}" srcId="{D2B7DC53-8C4D-0244-ACE4-F14A2FFC8A28}" destId="{A734D7A9-672C-EB41-9118-EAD60B9D4E2C}" srcOrd="0" destOrd="0" parTransId="{70710DD4-188A-B745-AB56-0F3C91504B3D}" sibTransId="{B99B4481-27BC-E742-A97E-466276FE0FF7}"/>
    <dgm:cxn modelId="{CF5C49BE-1716-0746-B579-9EC6A6998883}" srcId="{1AF19FA0-3253-7342-BF73-C0FF171371CA}" destId="{407A7511-AEA0-4F46-BFD2-FD4F816BAA2C}" srcOrd="1" destOrd="0" parTransId="{00320568-26F7-5247-8B91-AEAC684E66A8}" sibTransId="{086E8675-AB28-8E40-B146-C37C63CBA9E3}"/>
    <dgm:cxn modelId="{A2606FBE-264F-9F40-A3CB-ADC5BB080250}" srcId="{1AF19FA0-3253-7342-BF73-C0FF171371CA}" destId="{6BE690C4-970B-2148-B03D-38232E1B8778}" srcOrd="2" destOrd="0" parTransId="{DF58A48F-D1B4-B442-B4D6-C017E4F3C3D3}" sibTransId="{14274B17-3393-D345-AD96-A921E8487227}"/>
    <dgm:cxn modelId="{200887C4-BD82-6949-BB67-53028E71B36C}" type="presOf" srcId="{D2B7DC53-8C4D-0244-ACE4-F14A2FFC8A28}" destId="{B40BB088-2274-7543-9A4B-E6E97B8CF18C}" srcOrd="0" destOrd="0" presId="urn:microsoft.com/office/officeart/2005/8/layout/vList5"/>
    <dgm:cxn modelId="{64303ECA-D577-4B4A-A8D2-C5308663C352}" srcId="{1AF19FA0-3253-7342-BF73-C0FF171371CA}" destId="{D2B7DC53-8C4D-0244-ACE4-F14A2FFC8A28}" srcOrd="3" destOrd="0" parTransId="{1CF8C590-DBF7-1641-8E1D-9626473782B8}" sibTransId="{D8A08B81-F91C-F940-AD88-01E32A997992}"/>
    <dgm:cxn modelId="{7F1025CF-8985-EC41-BBCB-90EBB6D90BF3}" type="presOf" srcId="{FC5649A4-416E-464E-A75A-992FB7CD6E3E}" destId="{4FBF775C-0A37-9C40-B325-B62C0747EAE8}" srcOrd="0" destOrd="0" presId="urn:microsoft.com/office/officeart/2005/8/layout/vList5"/>
    <dgm:cxn modelId="{5F7784DA-A6A4-F647-B259-1C3C00483621}" srcId="{1AF19FA0-3253-7342-BF73-C0FF171371CA}" destId="{D7AAD671-6E0E-B54F-B971-351E00D13D90}" srcOrd="0" destOrd="0" parTransId="{5BD1673E-6279-C547-92E0-A2064DF7F108}" sibTransId="{EA027A0F-8CFB-F348-81A6-4552AB5B3DA2}"/>
    <dgm:cxn modelId="{978B2AE1-4A85-6545-A9EC-69AF959ADDAA}" type="presOf" srcId="{407A7511-AEA0-4F46-BFD2-FD4F816BAA2C}" destId="{FE4B4CE3-5596-9D4C-A1AC-68E1F75BE109}" srcOrd="0" destOrd="0" presId="urn:microsoft.com/office/officeart/2005/8/layout/vList5"/>
    <dgm:cxn modelId="{EE2F5908-E906-8146-AE5F-5465BAED651E}" type="presParOf" srcId="{5F86782D-0D12-2E40-AAB0-A20F95CF5827}" destId="{7CD624BB-AA5E-064F-B39B-6D5357B3E426}" srcOrd="0" destOrd="0" presId="urn:microsoft.com/office/officeart/2005/8/layout/vList5"/>
    <dgm:cxn modelId="{C90F86DE-0B2D-144C-8900-F77876DC5702}" type="presParOf" srcId="{7CD624BB-AA5E-064F-B39B-6D5357B3E426}" destId="{D4893619-3B28-C542-BFE7-8A783E9886CC}" srcOrd="0" destOrd="0" presId="urn:microsoft.com/office/officeart/2005/8/layout/vList5"/>
    <dgm:cxn modelId="{DA78B2BC-88B3-2947-A81F-49901261AFC2}" type="presParOf" srcId="{7CD624BB-AA5E-064F-B39B-6D5357B3E426}" destId="{B69F19A9-CE00-874A-A81A-DC3B9590871A}" srcOrd="1" destOrd="0" presId="urn:microsoft.com/office/officeart/2005/8/layout/vList5"/>
    <dgm:cxn modelId="{6C41F324-393F-F04A-BC6B-003D50EBDB9F}" type="presParOf" srcId="{5F86782D-0D12-2E40-AAB0-A20F95CF5827}" destId="{395BC282-4D12-F34C-9173-FB5F6B143A49}" srcOrd="1" destOrd="0" presId="urn:microsoft.com/office/officeart/2005/8/layout/vList5"/>
    <dgm:cxn modelId="{9271C732-BD38-9547-926D-01D632BFFC05}" type="presParOf" srcId="{5F86782D-0D12-2E40-AAB0-A20F95CF5827}" destId="{F2284935-0003-1048-8632-D0098467F35F}" srcOrd="2" destOrd="0" presId="urn:microsoft.com/office/officeart/2005/8/layout/vList5"/>
    <dgm:cxn modelId="{04C2C173-7D1E-744A-B197-6E7E9D2D4515}" type="presParOf" srcId="{F2284935-0003-1048-8632-D0098467F35F}" destId="{FE4B4CE3-5596-9D4C-A1AC-68E1F75BE109}" srcOrd="0" destOrd="0" presId="urn:microsoft.com/office/officeart/2005/8/layout/vList5"/>
    <dgm:cxn modelId="{1580A0D1-C75F-2347-90A6-70988BC7CFCD}" type="presParOf" srcId="{F2284935-0003-1048-8632-D0098467F35F}" destId="{4A9A77D1-386B-A045-8C47-DE6EF577CD83}" srcOrd="1" destOrd="0" presId="urn:microsoft.com/office/officeart/2005/8/layout/vList5"/>
    <dgm:cxn modelId="{CA30E00A-7C1F-344C-80BA-59B0DB1A3439}" type="presParOf" srcId="{5F86782D-0D12-2E40-AAB0-A20F95CF5827}" destId="{FF71702D-2F5C-5A4E-9FE5-5D09A50A52D3}" srcOrd="3" destOrd="0" presId="urn:microsoft.com/office/officeart/2005/8/layout/vList5"/>
    <dgm:cxn modelId="{6E0B74A9-A7E2-4D43-B711-35CEC8B858BB}" type="presParOf" srcId="{5F86782D-0D12-2E40-AAB0-A20F95CF5827}" destId="{BF56C057-FC81-C349-9009-EED9126D4C17}" srcOrd="4" destOrd="0" presId="urn:microsoft.com/office/officeart/2005/8/layout/vList5"/>
    <dgm:cxn modelId="{692AFF59-33E2-1546-B5B6-680EB9DFE38F}" type="presParOf" srcId="{BF56C057-FC81-C349-9009-EED9126D4C17}" destId="{76478789-1EB5-1D40-8591-4B6AE1ACC89A}" srcOrd="0" destOrd="0" presId="urn:microsoft.com/office/officeart/2005/8/layout/vList5"/>
    <dgm:cxn modelId="{03B49D09-EEC3-5841-8F7B-1C3380362A39}" type="presParOf" srcId="{BF56C057-FC81-C349-9009-EED9126D4C17}" destId="{4FBF775C-0A37-9C40-B325-B62C0747EAE8}" srcOrd="1" destOrd="0" presId="urn:microsoft.com/office/officeart/2005/8/layout/vList5"/>
    <dgm:cxn modelId="{0427E16F-107E-B142-8C38-C75E5FE071CE}" type="presParOf" srcId="{5F86782D-0D12-2E40-AAB0-A20F95CF5827}" destId="{33420D88-D790-2446-A494-006819A97BD7}" srcOrd="5" destOrd="0" presId="urn:microsoft.com/office/officeart/2005/8/layout/vList5"/>
    <dgm:cxn modelId="{FFC4BFAA-9C94-5948-9E29-4F41DF5C88D2}" type="presParOf" srcId="{5F86782D-0D12-2E40-AAB0-A20F95CF5827}" destId="{C2F61D1E-6EBC-B247-A820-F9BC452ABC37}" srcOrd="6" destOrd="0" presId="urn:microsoft.com/office/officeart/2005/8/layout/vList5"/>
    <dgm:cxn modelId="{37844B1C-2F21-1D49-845F-2E85229773A5}" type="presParOf" srcId="{C2F61D1E-6EBC-B247-A820-F9BC452ABC37}" destId="{B40BB088-2274-7543-9A4B-E6E97B8CF18C}" srcOrd="0" destOrd="0" presId="urn:microsoft.com/office/officeart/2005/8/layout/vList5"/>
    <dgm:cxn modelId="{FF229E21-336B-C846-BDEE-B7DD59F7A632}" type="presParOf" srcId="{C2F61D1E-6EBC-B247-A820-F9BC452ABC37}" destId="{9AE69DC7-56BD-A84C-9531-42D3773F181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0B53DB8-4518-46A2-AA85-04AADB2A2076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D909F37-6382-49E6-AA87-369520CBB132}">
      <dgm:prSet/>
      <dgm:spPr/>
      <dgm:t>
        <a:bodyPr/>
        <a:lstStyle/>
        <a:p>
          <a:r>
            <a:rPr lang="en-US" dirty="0"/>
            <a:t>Thanks </a:t>
          </a:r>
        </a:p>
      </dgm:t>
    </dgm:pt>
    <dgm:pt modelId="{B3C79D2C-EA58-4365-84AD-D3FB89BCFBB3}" type="parTrans" cxnId="{6ED8F133-3B1C-47DA-9CEE-6BC0B5D84AA9}">
      <dgm:prSet/>
      <dgm:spPr/>
      <dgm:t>
        <a:bodyPr/>
        <a:lstStyle/>
        <a:p>
          <a:endParaRPr lang="en-US"/>
        </a:p>
      </dgm:t>
    </dgm:pt>
    <dgm:pt modelId="{0A62CECD-B664-44D6-8937-CC4C5452AC80}" type="sibTrans" cxnId="{6ED8F133-3B1C-47DA-9CEE-6BC0B5D84AA9}">
      <dgm:prSet/>
      <dgm:spPr/>
      <dgm:t>
        <a:bodyPr/>
        <a:lstStyle/>
        <a:p>
          <a:endParaRPr lang="en-US"/>
        </a:p>
      </dgm:t>
    </dgm:pt>
    <dgm:pt modelId="{BD50A123-CFC3-42D0-8ABA-A10D94F73418}">
      <dgm:prSet/>
      <dgm:spPr/>
      <dgm:t>
        <a:bodyPr/>
        <a:lstStyle/>
        <a:p>
          <a:r>
            <a:rPr lang="en-US"/>
            <a:t>Next</a:t>
          </a:r>
        </a:p>
      </dgm:t>
    </dgm:pt>
    <dgm:pt modelId="{6513CB18-29AC-4B43-B91E-253C8763D0F0}" type="parTrans" cxnId="{2FE543EB-107B-4347-B4C9-608C42280373}">
      <dgm:prSet/>
      <dgm:spPr/>
      <dgm:t>
        <a:bodyPr/>
        <a:lstStyle/>
        <a:p>
          <a:endParaRPr lang="en-US"/>
        </a:p>
      </dgm:t>
    </dgm:pt>
    <dgm:pt modelId="{50B6041C-FD53-4044-9BDD-CBABB4790DD8}" type="sibTrans" cxnId="{2FE543EB-107B-4347-B4C9-608C42280373}">
      <dgm:prSet/>
      <dgm:spPr/>
      <dgm:t>
        <a:bodyPr/>
        <a:lstStyle/>
        <a:p>
          <a:endParaRPr lang="en-US"/>
        </a:p>
      </dgm:t>
    </dgm:pt>
    <dgm:pt modelId="{018892A5-59DF-425D-AB42-78E4EB83F670}">
      <dgm:prSet/>
      <dgm:spPr/>
      <dgm:t>
        <a:bodyPr/>
        <a:lstStyle/>
        <a:p>
          <a:r>
            <a:rPr lang="en-US"/>
            <a:t>Let’s code</a:t>
          </a:r>
        </a:p>
      </dgm:t>
    </dgm:pt>
    <dgm:pt modelId="{35F5FF04-530C-41A7-AAF5-7E3949C57BA5}" type="parTrans" cxnId="{B0490B90-DA23-4985-8984-9C8901E95F0B}">
      <dgm:prSet/>
      <dgm:spPr/>
      <dgm:t>
        <a:bodyPr/>
        <a:lstStyle/>
        <a:p>
          <a:endParaRPr lang="en-US"/>
        </a:p>
      </dgm:t>
    </dgm:pt>
    <dgm:pt modelId="{C75FAF1B-06D0-45FE-9360-05013ECC047E}" type="sibTrans" cxnId="{B0490B90-DA23-4985-8984-9C8901E95F0B}">
      <dgm:prSet/>
      <dgm:spPr/>
      <dgm:t>
        <a:bodyPr/>
        <a:lstStyle/>
        <a:p>
          <a:endParaRPr lang="en-US"/>
        </a:p>
      </dgm:t>
    </dgm:pt>
    <dgm:pt modelId="{4C6C0092-D473-474C-A485-14CE7E820EF8}" type="pres">
      <dgm:prSet presAssocID="{80B53DB8-4518-46A2-AA85-04AADB2A2076}" presName="Name0" presStyleCnt="0">
        <dgm:presLayoutVars>
          <dgm:dir/>
          <dgm:animOne val="branch"/>
          <dgm:animLvl val="lvl"/>
        </dgm:presLayoutVars>
      </dgm:prSet>
      <dgm:spPr/>
    </dgm:pt>
    <dgm:pt modelId="{13805F07-6267-467B-920E-FC75962AC306}" type="pres">
      <dgm:prSet presAssocID="{3D909F37-6382-49E6-AA87-369520CBB132}" presName="chaos" presStyleCnt="0"/>
      <dgm:spPr/>
    </dgm:pt>
    <dgm:pt modelId="{7ABDA6B8-5FFF-43E7-B72B-B6A059E8D168}" type="pres">
      <dgm:prSet presAssocID="{3D909F37-6382-49E6-AA87-369520CBB132}" presName="parTx1" presStyleLbl="revTx" presStyleIdx="0" presStyleCnt="2"/>
      <dgm:spPr/>
    </dgm:pt>
    <dgm:pt modelId="{C8FD4DEF-E66D-418B-BED7-CF388555B61A}" type="pres">
      <dgm:prSet presAssocID="{3D909F37-6382-49E6-AA87-369520CBB132}" presName="c1" presStyleLbl="node1" presStyleIdx="0" presStyleCnt="19"/>
      <dgm:spPr/>
    </dgm:pt>
    <dgm:pt modelId="{5732CE7D-9D8C-476C-8D51-637FAADA7F5B}" type="pres">
      <dgm:prSet presAssocID="{3D909F37-6382-49E6-AA87-369520CBB132}" presName="c2" presStyleLbl="node1" presStyleIdx="1" presStyleCnt="19"/>
      <dgm:spPr/>
    </dgm:pt>
    <dgm:pt modelId="{BC4D04A1-ED74-47FD-B9A4-B83CC0DDDE60}" type="pres">
      <dgm:prSet presAssocID="{3D909F37-6382-49E6-AA87-369520CBB132}" presName="c3" presStyleLbl="node1" presStyleIdx="2" presStyleCnt="19"/>
      <dgm:spPr/>
    </dgm:pt>
    <dgm:pt modelId="{0C1AD38B-6EA1-4C02-AA5F-1035F52F9723}" type="pres">
      <dgm:prSet presAssocID="{3D909F37-6382-49E6-AA87-369520CBB132}" presName="c4" presStyleLbl="node1" presStyleIdx="3" presStyleCnt="19"/>
      <dgm:spPr/>
    </dgm:pt>
    <dgm:pt modelId="{564B9041-A991-41B2-934C-6CD555ED8941}" type="pres">
      <dgm:prSet presAssocID="{3D909F37-6382-49E6-AA87-369520CBB132}" presName="c5" presStyleLbl="node1" presStyleIdx="4" presStyleCnt="19"/>
      <dgm:spPr/>
    </dgm:pt>
    <dgm:pt modelId="{E3DC5439-D9C9-4CAC-9243-5C4537EA3036}" type="pres">
      <dgm:prSet presAssocID="{3D909F37-6382-49E6-AA87-369520CBB132}" presName="c6" presStyleLbl="node1" presStyleIdx="5" presStyleCnt="19"/>
      <dgm:spPr/>
    </dgm:pt>
    <dgm:pt modelId="{280CCD4C-2B30-4AA0-8267-4C33A69007DE}" type="pres">
      <dgm:prSet presAssocID="{3D909F37-6382-49E6-AA87-369520CBB132}" presName="c7" presStyleLbl="node1" presStyleIdx="6" presStyleCnt="19"/>
      <dgm:spPr/>
    </dgm:pt>
    <dgm:pt modelId="{716F70BF-D7C4-4CE2-AAF7-8E1C7F9CE7B9}" type="pres">
      <dgm:prSet presAssocID="{3D909F37-6382-49E6-AA87-369520CBB132}" presName="c8" presStyleLbl="node1" presStyleIdx="7" presStyleCnt="19"/>
      <dgm:spPr/>
    </dgm:pt>
    <dgm:pt modelId="{EDB24B4F-2E1D-4937-A425-8DAEBBDE7CE6}" type="pres">
      <dgm:prSet presAssocID="{3D909F37-6382-49E6-AA87-369520CBB132}" presName="c9" presStyleLbl="node1" presStyleIdx="8" presStyleCnt="19"/>
      <dgm:spPr/>
    </dgm:pt>
    <dgm:pt modelId="{BE4775E9-86ED-4F0A-94D3-A817CE390C79}" type="pres">
      <dgm:prSet presAssocID="{3D909F37-6382-49E6-AA87-369520CBB132}" presName="c10" presStyleLbl="node1" presStyleIdx="9" presStyleCnt="19"/>
      <dgm:spPr/>
    </dgm:pt>
    <dgm:pt modelId="{D33AB8AF-543A-427E-8B92-0C08245343D9}" type="pres">
      <dgm:prSet presAssocID="{3D909F37-6382-49E6-AA87-369520CBB132}" presName="c11" presStyleLbl="node1" presStyleIdx="10" presStyleCnt="19"/>
      <dgm:spPr/>
    </dgm:pt>
    <dgm:pt modelId="{98F2D028-74DA-44E2-B270-6554B5253870}" type="pres">
      <dgm:prSet presAssocID="{3D909F37-6382-49E6-AA87-369520CBB132}" presName="c12" presStyleLbl="node1" presStyleIdx="11" presStyleCnt="19"/>
      <dgm:spPr/>
    </dgm:pt>
    <dgm:pt modelId="{966FF875-3717-4BA6-AD5D-D923F4B31D42}" type="pres">
      <dgm:prSet presAssocID="{3D909F37-6382-49E6-AA87-369520CBB132}" presName="c13" presStyleLbl="node1" presStyleIdx="12" presStyleCnt="19"/>
      <dgm:spPr/>
    </dgm:pt>
    <dgm:pt modelId="{53BA5BF7-2FD3-4834-88AC-E6E80E52B81A}" type="pres">
      <dgm:prSet presAssocID="{3D909F37-6382-49E6-AA87-369520CBB132}" presName="c14" presStyleLbl="node1" presStyleIdx="13" presStyleCnt="19"/>
      <dgm:spPr/>
    </dgm:pt>
    <dgm:pt modelId="{92859D3F-474D-4C55-ACF0-FC4DCA629B47}" type="pres">
      <dgm:prSet presAssocID="{3D909F37-6382-49E6-AA87-369520CBB132}" presName="c15" presStyleLbl="node1" presStyleIdx="14" presStyleCnt="19"/>
      <dgm:spPr/>
    </dgm:pt>
    <dgm:pt modelId="{C12D48D7-8981-4DCF-80E2-F47A6F17EC96}" type="pres">
      <dgm:prSet presAssocID="{3D909F37-6382-49E6-AA87-369520CBB132}" presName="c16" presStyleLbl="node1" presStyleIdx="15" presStyleCnt="19"/>
      <dgm:spPr/>
    </dgm:pt>
    <dgm:pt modelId="{CCB4240A-1C65-458E-9808-E78F6A9B5824}" type="pres">
      <dgm:prSet presAssocID="{3D909F37-6382-49E6-AA87-369520CBB132}" presName="c17" presStyleLbl="node1" presStyleIdx="16" presStyleCnt="19"/>
      <dgm:spPr/>
    </dgm:pt>
    <dgm:pt modelId="{FCB82EE9-BB98-46CC-ABC7-5A35FDC7DD3E}" type="pres">
      <dgm:prSet presAssocID="{3D909F37-6382-49E6-AA87-369520CBB132}" presName="c18" presStyleLbl="node1" presStyleIdx="17" presStyleCnt="19"/>
      <dgm:spPr/>
    </dgm:pt>
    <dgm:pt modelId="{9A89A632-93A6-4DCB-AFFB-FBB24A547FB8}" type="pres">
      <dgm:prSet presAssocID="{0A62CECD-B664-44D6-8937-CC4C5452AC80}" presName="chevronComposite1" presStyleCnt="0"/>
      <dgm:spPr/>
    </dgm:pt>
    <dgm:pt modelId="{F636637E-94FE-4C1F-A46D-1B4BE100F2DB}" type="pres">
      <dgm:prSet presAssocID="{0A62CECD-B664-44D6-8937-CC4C5452AC80}" presName="chevron1" presStyleLbl="sibTrans2D1" presStyleIdx="0" presStyleCnt="2"/>
      <dgm:spPr/>
    </dgm:pt>
    <dgm:pt modelId="{228D1B55-7583-4438-AE79-0E7919EE375B}" type="pres">
      <dgm:prSet presAssocID="{0A62CECD-B664-44D6-8937-CC4C5452AC80}" presName="spChevron1" presStyleCnt="0"/>
      <dgm:spPr/>
    </dgm:pt>
    <dgm:pt modelId="{76CCB4CF-A323-4DFD-AAFF-1B67DFC50FF4}" type="pres">
      <dgm:prSet presAssocID="{BD50A123-CFC3-42D0-8ABA-A10D94F73418}" presName="middle" presStyleCnt="0"/>
      <dgm:spPr/>
    </dgm:pt>
    <dgm:pt modelId="{4850DD16-901A-477B-BCFB-6566ECA75ADE}" type="pres">
      <dgm:prSet presAssocID="{BD50A123-CFC3-42D0-8ABA-A10D94F73418}" presName="parTxMid" presStyleLbl="revTx" presStyleIdx="1" presStyleCnt="2"/>
      <dgm:spPr/>
    </dgm:pt>
    <dgm:pt modelId="{EEF1F52A-4BDD-4825-9E2C-10547428A025}" type="pres">
      <dgm:prSet presAssocID="{BD50A123-CFC3-42D0-8ABA-A10D94F73418}" presName="spMid" presStyleCnt="0"/>
      <dgm:spPr/>
    </dgm:pt>
    <dgm:pt modelId="{C7E76A29-B32F-4434-BDDB-0A0709FF0D35}" type="pres">
      <dgm:prSet presAssocID="{50B6041C-FD53-4044-9BDD-CBABB4790DD8}" presName="chevronComposite1" presStyleCnt="0"/>
      <dgm:spPr/>
    </dgm:pt>
    <dgm:pt modelId="{1C5EB187-A890-4586-A291-4F2ABE363C4D}" type="pres">
      <dgm:prSet presAssocID="{50B6041C-FD53-4044-9BDD-CBABB4790DD8}" presName="chevron1" presStyleLbl="sibTrans2D1" presStyleIdx="1" presStyleCnt="2"/>
      <dgm:spPr/>
    </dgm:pt>
    <dgm:pt modelId="{C093230B-71DF-471D-97D2-4D3E345AB50F}" type="pres">
      <dgm:prSet presAssocID="{50B6041C-FD53-4044-9BDD-CBABB4790DD8}" presName="spChevron1" presStyleCnt="0"/>
      <dgm:spPr/>
    </dgm:pt>
    <dgm:pt modelId="{49C09D55-500E-443E-95AE-BF466677463C}" type="pres">
      <dgm:prSet presAssocID="{018892A5-59DF-425D-AB42-78E4EB83F670}" presName="last" presStyleCnt="0"/>
      <dgm:spPr/>
    </dgm:pt>
    <dgm:pt modelId="{979317B9-FF7F-4542-BEB6-96F1C026A010}" type="pres">
      <dgm:prSet presAssocID="{018892A5-59DF-425D-AB42-78E4EB83F670}" presName="circleTx" presStyleLbl="node1" presStyleIdx="18" presStyleCnt="19"/>
      <dgm:spPr/>
    </dgm:pt>
    <dgm:pt modelId="{15E66391-E304-42DD-8E04-9FD1298965FB}" type="pres">
      <dgm:prSet presAssocID="{018892A5-59DF-425D-AB42-78E4EB83F670}" presName="spN" presStyleCnt="0"/>
      <dgm:spPr/>
    </dgm:pt>
  </dgm:ptLst>
  <dgm:cxnLst>
    <dgm:cxn modelId="{6ED8F133-3B1C-47DA-9CEE-6BC0B5D84AA9}" srcId="{80B53DB8-4518-46A2-AA85-04AADB2A2076}" destId="{3D909F37-6382-49E6-AA87-369520CBB132}" srcOrd="0" destOrd="0" parTransId="{B3C79D2C-EA58-4365-84AD-D3FB89BCFBB3}" sibTransId="{0A62CECD-B664-44D6-8937-CC4C5452AC80}"/>
    <dgm:cxn modelId="{C4BA6841-6719-4A74-8845-9C28E2CAB117}" type="presOf" srcId="{3D909F37-6382-49E6-AA87-369520CBB132}" destId="{7ABDA6B8-5FFF-43E7-B72B-B6A059E8D168}" srcOrd="0" destOrd="0" presId="urn:microsoft.com/office/officeart/2009/3/layout/RandomtoResultProcess"/>
    <dgm:cxn modelId="{5025DC7C-1CCC-492C-BE24-B7D676C26618}" type="presOf" srcId="{BD50A123-CFC3-42D0-8ABA-A10D94F73418}" destId="{4850DD16-901A-477B-BCFB-6566ECA75ADE}" srcOrd="0" destOrd="0" presId="urn:microsoft.com/office/officeart/2009/3/layout/RandomtoResultProcess"/>
    <dgm:cxn modelId="{B0490B90-DA23-4985-8984-9C8901E95F0B}" srcId="{80B53DB8-4518-46A2-AA85-04AADB2A2076}" destId="{018892A5-59DF-425D-AB42-78E4EB83F670}" srcOrd="2" destOrd="0" parTransId="{35F5FF04-530C-41A7-AAF5-7E3949C57BA5}" sibTransId="{C75FAF1B-06D0-45FE-9360-05013ECC047E}"/>
    <dgm:cxn modelId="{8BC16C9F-92EA-475A-9189-D27830CD807B}" type="presOf" srcId="{80B53DB8-4518-46A2-AA85-04AADB2A2076}" destId="{4C6C0092-D473-474C-A485-14CE7E820EF8}" srcOrd="0" destOrd="0" presId="urn:microsoft.com/office/officeart/2009/3/layout/RandomtoResultProcess"/>
    <dgm:cxn modelId="{AC90EACA-CFD4-4A7A-84F2-BFD65CDB5BB9}" type="presOf" srcId="{018892A5-59DF-425D-AB42-78E4EB83F670}" destId="{979317B9-FF7F-4542-BEB6-96F1C026A010}" srcOrd="0" destOrd="0" presId="urn:microsoft.com/office/officeart/2009/3/layout/RandomtoResultProcess"/>
    <dgm:cxn modelId="{2FE543EB-107B-4347-B4C9-608C42280373}" srcId="{80B53DB8-4518-46A2-AA85-04AADB2A2076}" destId="{BD50A123-CFC3-42D0-8ABA-A10D94F73418}" srcOrd="1" destOrd="0" parTransId="{6513CB18-29AC-4B43-B91E-253C8763D0F0}" sibTransId="{50B6041C-FD53-4044-9BDD-CBABB4790DD8}"/>
    <dgm:cxn modelId="{FEF44329-D25C-4A60-A2D8-7E99F6443F1E}" type="presParOf" srcId="{4C6C0092-D473-474C-A485-14CE7E820EF8}" destId="{13805F07-6267-467B-920E-FC75962AC306}" srcOrd="0" destOrd="0" presId="urn:microsoft.com/office/officeart/2009/3/layout/RandomtoResultProcess"/>
    <dgm:cxn modelId="{65E1B7CF-9A68-4DAF-A408-0FB98751D6B8}" type="presParOf" srcId="{13805F07-6267-467B-920E-FC75962AC306}" destId="{7ABDA6B8-5FFF-43E7-B72B-B6A059E8D168}" srcOrd="0" destOrd="0" presId="urn:microsoft.com/office/officeart/2009/3/layout/RandomtoResultProcess"/>
    <dgm:cxn modelId="{494067D5-811E-4934-BF79-939062E88019}" type="presParOf" srcId="{13805F07-6267-467B-920E-FC75962AC306}" destId="{C8FD4DEF-E66D-418B-BED7-CF388555B61A}" srcOrd="1" destOrd="0" presId="urn:microsoft.com/office/officeart/2009/3/layout/RandomtoResultProcess"/>
    <dgm:cxn modelId="{29960C03-71C7-472E-BABF-7205C040E25F}" type="presParOf" srcId="{13805F07-6267-467B-920E-FC75962AC306}" destId="{5732CE7D-9D8C-476C-8D51-637FAADA7F5B}" srcOrd="2" destOrd="0" presId="urn:microsoft.com/office/officeart/2009/3/layout/RandomtoResultProcess"/>
    <dgm:cxn modelId="{51CA37DC-9874-467B-80A3-03BE249B0F66}" type="presParOf" srcId="{13805F07-6267-467B-920E-FC75962AC306}" destId="{BC4D04A1-ED74-47FD-B9A4-B83CC0DDDE60}" srcOrd="3" destOrd="0" presId="urn:microsoft.com/office/officeart/2009/3/layout/RandomtoResultProcess"/>
    <dgm:cxn modelId="{231B29AB-2B4B-4E64-9B02-AAF114C8B9EA}" type="presParOf" srcId="{13805F07-6267-467B-920E-FC75962AC306}" destId="{0C1AD38B-6EA1-4C02-AA5F-1035F52F9723}" srcOrd="4" destOrd="0" presId="urn:microsoft.com/office/officeart/2009/3/layout/RandomtoResultProcess"/>
    <dgm:cxn modelId="{560E5629-DCC9-4455-9816-52E33565D483}" type="presParOf" srcId="{13805F07-6267-467B-920E-FC75962AC306}" destId="{564B9041-A991-41B2-934C-6CD555ED8941}" srcOrd="5" destOrd="0" presId="urn:microsoft.com/office/officeart/2009/3/layout/RandomtoResultProcess"/>
    <dgm:cxn modelId="{315A66FA-2D50-44F8-A141-E5CE8C9D1F3D}" type="presParOf" srcId="{13805F07-6267-467B-920E-FC75962AC306}" destId="{E3DC5439-D9C9-4CAC-9243-5C4537EA3036}" srcOrd="6" destOrd="0" presId="urn:microsoft.com/office/officeart/2009/3/layout/RandomtoResultProcess"/>
    <dgm:cxn modelId="{42B562AB-45E8-400B-8282-55668F39F3EF}" type="presParOf" srcId="{13805F07-6267-467B-920E-FC75962AC306}" destId="{280CCD4C-2B30-4AA0-8267-4C33A69007DE}" srcOrd="7" destOrd="0" presId="urn:microsoft.com/office/officeart/2009/3/layout/RandomtoResultProcess"/>
    <dgm:cxn modelId="{292EA9D3-2E2C-4C57-A800-4874E1EA62C4}" type="presParOf" srcId="{13805F07-6267-467B-920E-FC75962AC306}" destId="{716F70BF-D7C4-4CE2-AAF7-8E1C7F9CE7B9}" srcOrd="8" destOrd="0" presId="urn:microsoft.com/office/officeart/2009/3/layout/RandomtoResultProcess"/>
    <dgm:cxn modelId="{DE06BC68-2586-4FF7-8B74-7A1C8F10D53D}" type="presParOf" srcId="{13805F07-6267-467B-920E-FC75962AC306}" destId="{EDB24B4F-2E1D-4937-A425-8DAEBBDE7CE6}" srcOrd="9" destOrd="0" presId="urn:microsoft.com/office/officeart/2009/3/layout/RandomtoResultProcess"/>
    <dgm:cxn modelId="{84A3F9B9-FD22-4544-801B-8CF2CE9DF31D}" type="presParOf" srcId="{13805F07-6267-467B-920E-FC75962AC306}" destId="{BE4775E9-86ED-4F0A-94D3-A817CE390C79}" srcOrd="10" destOrd="0" presId="urn:microsoft.com/office/officeart/2009/3/layout/RandomtoResultProcess"/>
    <dgm:cxn modelId="{C56A1BBA-2384-48B4-97B8-7A45A0369CD6}" type="presParOf" srcId="{13805F07-6267-467B-920E-FC75962AC306}" destId="{D33AB8AF-543A-427E-8B92-0C08245343D9}" srcOrd="11" destOrd="0" presId="urn:microsoft.com/office/officeart/2009/3/layout/RandomtoResultProcess"/>
    <dgm:cxn modelId="{ABA220C5-057A-4049-91A8-78831811119E}" type="presParOf" srcId="{13805F07-6267-467B-920E-FC75962AC306}" destId="{98F2D028-74DA-44E2-B270-6554B5253870}" srcOrd="12" destOrd="0" presId="urn:microsoft.com/office/officeart/2009/3/layout/RandomtoResultProcess"/>
    <dgm:cxn modelId="{5D762DF6-AA8E-47C6-84A8-2A0C39C0EF5C}" type="presParOf" srcId="{13805F07-6267-467B-920E-FC75962AC306}" destId="{966FF875-3717-4BA6-AD5D-D923F4B31D42}" srcOrd="13" destOrd="0" presId="urn:microsoft.com/office/officeart/2009/3/layout/RandomtoResultProcess"/>
    <dgm:cxn modelId="{85D67DE7-430D-4EF7-8575-03D9B00E1712}" type="presParOf" srcId="{13805F07-6267-467B-920E-FC75962AC306}" destId="{53BA5BF7-2FD3-4834-88AC-E6E80E52B81A}" srcOrd="14" destOrd="0" presId="urn:microsoft.com/office/officeart/2009/3/layout/RandomtoResultProcess"/>
    <dgm:cxn modelId="{2BACA185-A17C-4486-BCB3-556FCD4DFF9B}" type="presParOf" srcId="{13805F07-6267-467B-920E-FC75962AC306}" destId="{92859D3F-474D-4C55-ACF0-FC4DCA629B47}" srcOrd="15" destOrd="0" presId="urn:microsoft.com/office/officeart/2009/3/layout/RandomtoResultProcess"/>
    <dgm:cxn modelId="{B92F5418-5B21-4CCA-9028-63A2146C555F}" type="presParOf" srcId="{13805F07-6267-467B-920E-FC75962AC306}" destId="{C12D48D7-8981-4DCF-80E2-F47A6F17EC96}" srcOrd="16" destOrd="0" presId="urn:microsoft.com/office/officeart/2009/3/layout/RandomtoResultProcess"/>
    <dgm:cxn modelId="{ED730DB1-91F3-4315-8806-36DD28229D0C}" type="presParOf" srcId="{13805F07-6267-467B-920E-FC75962AC306}" destId="{CCB4240A-1C65-458E-9808-E78F6A9B5824}" srcOrd="17" destOrd="0" presId="urn:microsoft.com/office/officeart/2009/3/layout/RandomtoResultProcess"/>
    <dgm:cxn modelId="{01647F06-6839-4A77-A57A-E71861E1E185}" type="presParOf" srcId="{13805F07-6267-467B-920E-FC75962AC306}" destId="{FCB82EE9-BB98-46CC-ABC7-5A35FDC7DD3E}" srcOrd="18" destOrd="0" presId="urn:microsoft.com/office/officeart/2009/3/layout/RandomtoResultProcess"/>
    <dgm:cxn modelId="{108D0F77-D1FD-4E51-B242-1257075BC7C6}" type="presParOf" srcId="{4C6C0092-D473-474C-A485-14CE7E820EF8}" destId="{9A89A632-93A6-4DCB-AFFB-FBB24A547FB8}" srcOrd="1" destOrd="0" presId="urn:microsoft.com/office/officeart/2009/3/layout/RandomtoResultProcess"/>
    <dgm:cxn modelId="{6A591F47-CCFA-45D2-A365-D88499EBCF39}" type="presParOf" srcId="{9A89A632-93A6-4DCB-AFFB-FBB24A547FB8}" destId="{F636637E-94FE-4C1F-A46D-1B4BE100F2DB}" srcOrd="0" destOrd="0" presId="urn:microsoft.com/office/officeart/2009/3/layout/RandomtoResultProcess"/>
    <dgm:cxn modelId="{BFAC4B02-42B2-4766-B86D-0CAE1F582B4D}" type="presParOf" srcId="{9A89A632-93A6-4DCB-AFFB-FBB24A547FB8}" destId="{228D1B55-7583-4438-AE79-0E7919EE375B}" srcOrd="1" destOrd="0" presId="urn:microsoft.com/office/officeart/2009/3/layout/RandomtoResultProcess"/>
    <dgm:cxn modelId="{A1DACA7D-DAB3-484D-84C2-F5FCF7B466CC}" type="presParOf" srcId="{4C6C0092-D473-474C-A485-14CE7E820EF8}" destId="{76CCB4CF-A323-4DFD-AAFF-1B67DFC50FF4}" srcOrd="2" destOrd="0" presId="urn:microsoft.com/office/officeart/2009/3/layout/RandomtoResultProcess"/>
    <dgm:cxn modelId="{1AF76A57-8DB0-438C-B852-86A26BB942AD}" type="presParOf" srcId="{76CCB4CF-A323-4DFD-AAFF-1B67DFC50FF4}" destId="{4850DD16-901A-477B-BCFB-6566ECA75ADE}" srcOrd="0" destOrd="0" presId="urn:microsoft.com/office/officeart/2009/3/layout/RandomtoResultProcess"/>
    <dgm:cxn modelId="{84317831-4367-42AE-818F-9AEE94988950}" type="presParOf" srcId="{76CCB4CF-A323-4DFD-AAFF-1B67DFC50FF4}" destId="{EEF1F52A-4BDD-4825-9E2C-10547428A025}" srcOrd="1" destOrd="0" presId="urn:microsoft.com/office/officeart/2009/3/layout/RandomtoResultProcess"/>
    <dgm:cxn modelId="{36874953-9094-494B-9225-1A9309596431}" type="presParOf" srcId="{4C6C0092-D473-474C-A485-14CE7E820EF8}" destId="{C7E76A29-B32F-4434-BDDB-0A0709FF0D35}" srcOrd="3" destOrd="0" presId="urn:microsoft.com/office/officeart/2009/3/layout/RandomtoResultProcess"/>
    <dgm:cxn modelId="{2F1416FF-547B-4E67-8AE3-E374181C72F4}" type="presParOf" srcId="{C7E76A29-B32F-4434-BDDB-0A0709FF0D35}" destId="{1C5EB187-A890-4586-A291-4F2ABE363C4D}" srcOrd="0" destOrd="0" presId="urn:microsoft.com/office/officeart/2009/3/layout/RandomtoResultProcess"/>
    <dgm:cxn modelId="{671FE9A3-6184-48C5-8299-57A6C0B2CFF2}" type="presParOf" srcId="{C7E76A29-B32F-4434-BDDB-0A0709FF0D35}" destId="{C093230B-71DF-471D-97D2-4D3E345AB50F}" srcOrd="1" destOrd="0" presId="urn:microsoft.com/office/officeart/2009/3/layout/RandomtoResultProcess"/>
    <dgm:cxn modelId="{57911465-1DD9-46A3-924C-6D59C56BDBF0}" type="presParOf" srcId="{4C6C0092-D473-474C-A485-14CE7E820EF8}" destId="{49C09D55-500E-443E-95AE-BF466677463C}" srcOrd="4" destOrd="0" presId="urn:microsoft.com/office/officeart/2009/3/layout/RandomtoResultProcess"/>
    <dgm:cxn modelId="{76830289-AD8B-4B99-A0C8-F3E4D8571C1A}" type="presParOf" srcId="{49C09D55-500E-443E-95AE-BF466677463C}" destId="{979317B9-FF7F-4542-BEB6-96F1C026A010}" srcOrd="0" destOrd="0" presId="urn:microsoft.com/office/officeart/2009/3/layout/RandomtoResultProcess"/>
    <dgm:cxn modelId="{6E8E02E8-84A8-404D-930A-975D2101C5BD}" type="presParOf" srcId="{49C09D55-500E-443E-95AE-BF466677463C}" destId="{15E66391-E304-42DD-8E04-9FD1298965FB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339A48-9C06-8F4A-BE4E-6B88440269E4}">
      <dsp:nvSpPr>
        <dsp:cNvPr id="0" name=""/>
        <dsp:cNvSpPr/>
      </dsp:nvSpPr>
      <dsp:spPr>
        <a:xfrm rot="5400000">
          <a:off x="5136910" y="89446"/>
          <a:ext cx="1362885" cy="1185710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jQuery</a:t>
          </a:r>
        </a:p>
      </dsp:txBody>
      <dsp:txXfrm rot="-5400000">
        <a:off x="5410270" y="213242"/>
        <a:ext cx="816164" cy="938119"/>
      </dsp:txXfrm>
    </dsp:sp>
    <dsp:sp modelId="{F0E9EA8C-E4CB-374A-846B-56D2CF4F6BEE}">
      <dsp:nvSpPr>
        <dsp:cNvPr id="0" name=""/>
        <dsp:cNvSpPr/>
      </dsp:nvSpPr>
      <dsp:spPr>
        <a:xfrm>
          <a:off x="6447188" y="273435"/>
          <a:ext cx="1520980" cy="8177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6447188" y="273435"/>
        <a:ext cx="1520980" cy="817731"/>
      </dsp:txXfrm>
    </dsp:sp>
    <dsp:sp modelId="{1F891827-716C-3040-8064-762DEA15687B}">
      <dsp:nvSpPr>
        <dsp:cNvPr id="0" name=""/>
        <dsp:cNvSpPr/>
      </dsp:nvSpPr>
      <dsp:spPr>
        <a:xfrm rot="5400000">
          <a:off x="3856342" y="89446"/>
          <a:ext cx="1362885" cy="1185710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4129702" y="213242"/>
        <a:ext cx="816164" cy="938119"/>
      </dsp:txXfrm>
    </dsp:sp>
    <dsp:sp modelId="{D3C2742D-3432-1B46-B2BA-3F5F5B426C75}">
      <dsp:nvSpPr>
        <dsp:cNvPr id="0" name=""/>
        <dsp:cNvSpPr/>
      </dsp:nvSpPr>
      <dsp:spPr>
        <a:xfrm rot="5400000">
          <a:off x="4494173" y="1246263"/>
          <a:ext cx="1362885" cy="1185710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jQuery UI</a:t>
          </a:r>
        </a:p>
      </dsp:txBody>
      <dsp:txXfrm rot="-5400000">
        <a:off x="4767533" y="1370059"/>
        <a:ext cx="816164" cy="938119"/>
      </dsp:txXfrm>
    </dsp:sp>
    <dsp:sp modelId="{C9B5E0EC-2CD1-B648-87FA-C675A67DE6A9}">
      <dsp:nvSpPr>
        <dsp:cNvPr id="0" name=""/>
        <dsp:cNvSpPr/>
      </dsp:nvSpPr>
      <dsp:spPr>
        <a:xfrm>
          <a:off x="3061780" y="1430253"/>
          <a:ext cx="1471916" cy="8177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F7D3B-1E45-1448-9CC0-84096FA18F54}">
      <dsp:nvSpPr>
        <dsp:cNvPr id="0" name=""/>
        <dsp:cNvSpPr/>
      </dsp:nvSpPr>
      <dsp:spPr>
        <a:xfrm rot="5400000">
          <a:off x="5774741" y="1246263"/>
          <a:ext cx="1362885" cy="1185710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6048101" y="1370059"/>
        <a:ext cx="816164" cy="938119"/>
      </dsp:txXfrm>
    </dsp:sp>
    <dsp:sp modelId="{D5DA9354-B488-4C4E-B5C9-05329248FB74}">
      <dsp:nvSpPr>
        <dsp:cNvPr id="0" name=""/>
        <dsp:cNvSpPr/>
      </dsp:nvSpPr>
      <dsp:spPr>
        <a:xfrm rot="5400000">
          <a:off x="5136910" y="2403081"/>
          <a:ext cx="1362885" cy="1185710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AJAX</a:t>
          </a:r>
        </a:p>
      </dsp:txBody>
      <dsp:txXfrm rot="-5400000">
        <a:off x="5410270" y="2526877"/>
        <a:ext cx="816164" cy="938119"/>
      </dsp:txXfrm>
    </dsp:sp>
    <dsp:sp modelId="{5E5A55AB-154C-9C42-B139-814918EBD968}">
      <dsp:nvSpPr>
        <dsp:cNvPr id="0" name=""/>
        <dsp:cNvSpPr/>
      </dsp:nvSpPr>
      <dsp:spPr>
        <a:xfrm>
          <a:off x="6447188" y="2587070"/>
          <a:ext cx="1520980" cy="8177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F6E696-DD5A-8A49-B7AC-7F7AF4F29BA4}">
      <dsp:nvSpPr>
        <dsp:cNvPr id="0" name=""/>
        <dsp:cNvSpPr/>
      </dsp:nvSpPr>
      <dsp:spPr>
        <a:xfrm rot="5400000">
          <a:off x="3856342" y="2403081"/>
          <a:ext cx="1362885" cy="1185710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4129702" y="2526877"/>
        <a:ext cx="816164" cy="9381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1C0097-84C9-4369-8FBF-1933496A2499}">
      <dsp:nvSpPr>
        <dsp:cNvPr id="0" name=""/>
        <dsp:cNvSpPr/>
      </dsp:nvSpPr>
      <dsp:spPr>
        <a:xfrm rot="5400000">
          <a:off x="1919697" y="890100"/>
          <a:ext cx="1535904" cy="2555710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CECC9E-EC1B-4742-9B2D-52AE3FCAC83D}">
      <dsp:nvSpPr>
        <dsp:cNvPr id="0" name=""/>
        <dsp:cNvSpPr/>
      </dsp:nvSpPr>
      <dsp:spPr>
        <a:xfrm>
          <a:off x="1663316" y="1653706"/>
          <a:ext cx="2307309" cy="2022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Memahami</a:t>
          </a:r>
          <a:r>
            <a:rPr lang="en-US" sz="1900" kern="1200" dirty="0"/>
            <a:t> </a:t>
          </a:r>
          <a:r>
            <a:rPr lang="en-US" sz="1900" kern="1200" dirty="0" err="1"/>
            <a:t>konsep</a:t>
          </a:r>
          <a:r>
            <a:rPr lang="en-US" sz="1900" kern="1200" dirty="0"/>
            <a:t> jQuery</a:t>
          </a:r>
        </a:p>
      </dsp:txBody>
      <dsp:txXfrm>
        <a:off x="1663316" y="1653706"/>
        <a:ext cx="2307309" cy="2022491"/>
      </dsp:txXfrm>
    </dsp:sp>
    <dsp:sp modelId="{17E79666-2359-43BB-954E-64623E3A8082}">
      <dsp:nvSpPr>
        <dsp:cNvPr id="0" name=""/>
        <dsp:cNvSpPr/>
      </dsp:nvSpPr>
      <dsp:spPr>
        <a:xfrm>
          <a:off x="3535284" y="701945"/>
          <a:ext cx="435341" cy="435341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B01CBB-8EB2-4ADD-81FC-8E85016BD214}">
      <dsp:nvSpPr>
        <dsp:cNvPr id="0" name=""/>
        <dsp:cNvSpPr/>
      </dsp:nvSpPr>
      <dsp:spPr>
        <a:xfrm rot="5400000">
          <a:off x="4744294" y="191150"/>
          <a:ext cx="1535904" cy="2555710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312F47-6ECD-41CF-A8D1-1D3A53023638}">
      <dsp:nvSpPr>
        <dsp:cNvPr id="0" name=""/>
        <dsp:cNvSpPr/>
      </dsp:nvSpPr>
      <dsp:spPr>
        <a:xfrm>
          <a:off x="4487913" y="954757"/>
          <a:ext cx="2307309" cy="2022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Memahami</a:t>
          </a:r>
          <a:r>
            <a:rPr lang="en-US" sz="1900" kern="1200" dirty="0"/>
            <a:t> </a:t>
          </a:r>
          <a:r>
            <a:rPr lang="en-US" sz="1900" kern="1200" dirty="0" err="1"/>
            <a:t>konsep</a:t>
          </a:r>
          <a:r>
            <a:rPr lang="en-US" sz="1900" kern="1200" dirty="0"/>
            <a:t> AJAX</a:t>
          </a:r>
        </a:p>
      </dsp:txBody>
      <dsp:txXfrm>
        <a:off x="4487913" y="954757"/>
        <a:ext cx="2307309" cy="2022491"/>
      </dsp:txXfrm>
    </dsp:sp>
    <dsp:sp modelId="{9FB304EA-58FF-451E-8F88-E3913A48D0B3}">
      <dsp:nvSpPr>
        <dsp:cNvPr id="0" name=""/>
        <dsp:cNvSpPr/>
      </dsp:nvSpPr>
      <dsp:spPr>
        <a:xfrm>
          <a:off x="6359881" y="2996"/>
          <a:ext cx="435341" cy="435341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E6021E-7961-4D9B-AAFE-F32FFFE4CD9B}">
      <dsp:nvSpPr>
        <dsp:cNvPr id="0" name=""/>
        <dsp:cNvSpPr/>
      </dsp:nvSpPr>
      <dsp:spPr>
        <a:xfrm rot="5400000">
          <a:off x="7568891" y="-507798"/>
          <a:ext cx="1535904" cy="2555710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110089-702B-4D41-B320-28D0352835A3}">
      <dsp:nvSpPr>
        <dsp:cNvPr id="0" name=""/>
        <dsp:cNvSpPr/>
      </dsp:nvSpPr>
      <dsp:spPr>
        <a:xfrm>
          <a:off x="7312511" y="255808"/>
          <a:ext cx="2307309" cy="2022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Mengimplementasikan</a:t>
          </a:r>
          <a:r>
            <a:rPr lang="en-US" sz="1900" kern="1200" dirty="0"/>
            <a:t> jQuery, Plugin </a:t>
          </a:r>
          <a:r>
            <a:rPr lang="en-US" sz="1900" kern="1200" dirty="0" err="1"/>
            <a:t>dari</a:t>
          </a:r>
          <a:r>
            <a:rPr lang="en-US" sz="1900" kern="1200" dirty="0"/>
            <a:t> jQuery, dan jQuery AJAX</a:t>
          </a:r>
        </a:p>
      </dsp:txBody>
      <dsp:txXfrm>
        <a:off x="7312511" y="255808"/>
        <a:ext cx="2307309" cy="20224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1FF7B1-DE9F-2040-B852-F7E329AC4DB0}">
      <dsp:nvSpPr>
        <dsp:cNvPr id="0" name=""/>
        <dsp:cNvSpPr/>
      </dsp:nvSpPr>
      <dsp:spPr>
        <a:xfrm rot="10800000">
          <a:off x="1779734" y="1076"/>
          <a:ext cx="6371285" cy="699748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8570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Free, open JavaScript Library</a:t>
          </a:r>
        </a:p>
      </dsp:txBody>
      <dsp:txXfrm rot="10800000">
        <a:off x="1954671" y="1076"/>
        <a:ext cx="6196348" cy="699748"/>
      </dsp:txXfrm>
    </dsp:sp>
    <dsp:sp modelId="{ED5860FF-ADDA-9E43-A210-28EEC737BF99}">
      <dsp:nvSpPr>
        <dsp:cNvPr id="0" name=""/>
        <dsp:cNvSpPr/>
      </dsp:nvSpPr>
      <dsp:spPr>
        <a:xfrm>
          <a:off x="1429860" y="1076"/>
          <a:ext cx="699748" cy="69974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1CF3F2-6665-3449-9E7F-DB9B530854CB}">
      <dsp:nvSpPr>
        <dsp:cNvPr id="0" name=""/>
        <dsp:cNvSpPr/>
      </dsp:nvSpPr>
      <dsp:spPr>
        <a:xfrm rot="10800000">
          <a:off x="1779734" y="883343"/>
          <a:ext cx="6371285" cy="699748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8570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Simplifies the task of creating highly responsive web pages</a:t>
          </a:r>
        </a:p>
      </dsp:txBody>
      <dsp:txXfrm rot="10800000">
        <a:off x="1954671" y="883343"/>
        <a:ext cx="6196348" cy="699748"/>
      </dsp:txXfrm>
    </dsp:sp>
    <dsp:sp modelId="{3A76A944-00C7-8741-9FC8-F7BE0085DE7E}">
      <dsp:nvSpPr>
        <dsp:cNvPr id="0" name=""/>
        <dsp:cNvSpPr/>
      </dsp:nvSpPr>
      <dsp:spPr>
        <a:xfrm>
          <a:off x="1429860" y="883343"/>
          <a:ext cx="699748" cy="69974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DDF7C2-DF80-D24C-AC43-F14DE8F92BFB}">
      <dsp:nvSpPr>
        <dsp:cNvPr id="0" name=""/>
        <dsp:cNvSpPr/>
      </dsp:nvSpPr>
      <dsp:spPr>
        <a:xfrm rot="10800000">
          <a:off x="1779734" y="1765610"/>
          <a:ext cx="6371285" cy="699748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8570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Works across modern browsers</a:t>
          </a:r>
        </a:p>
      </dsp:txBody>
      <dsp:txXfrm rot="10800000">
        <a:off x="1954671" y="1765610"/>
        <a:ext cx="6196348" cy="699748"/>
      </dsp:txXfrm>
    </dsp:sp>
    <dsp:sp modelId="{5A6582A4-AEE2-C043-A7B5-1FEA8D0F234D}">
      <dsp:nvSpPr>
        <dsp:cNvPr id="0" name=""/>
        <dsp:cNvSpPr/>
      </dsp:nvSpPr>
      <dsp:spPr>
        <a:xfrm>
          <a:off x="1429860" y="1765610"/>
          <a:ext cx="699748" cy="69974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9F3E9A-E4C1-A843-8952-5DF27D68B3A0}">
      <dsp:nvSpPr>
        <dsp:cNvPr id="0" name=""/>
        <dsp:cNvSpPr/>
      </dsp:nvSpPr>
      <dsp:spPr>
        <a:xfrm rot="10800000">
          <a:off x="1779734" y="2647877"/>
          <a:ext cx="6371285" cy="699748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8570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Abstracts away browser-specific features, allowing you to concentrate on design</a:t>
          </a:r>
        </a:p>
      </dsp:txBody>
      <dsp:txXfrm rot="10800000">
        <a:off x="1954671" y="2647877"/>
        <a:ext cx="6196348" cy="699748"/>
      </dsp:txXfrm>
    </dsp:sp>
    <dsp:sp modelId="{CCEBA086-7E75-9541-A8AF-21A8DF43EDF8}">
      <dsp:nvSpPr>
        <dsp:cNvPr id="0" name=""/>
        <dsp:cNvSpPr/>
      </dsp:nvSpPr>
      <dsp:spPr>
        <a:xfrm>
          <a:off x="1429860" y="2647877"/>
          <a:ext cx="699748" cy="699748"/>
        </a:xfrm>
        <a:prstGeom prst="ellipse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49B688-CF7D-FF43-92ED-BC6D64EEF703}">
      <dsp:nvSpPr>
        <dsp:cNvPr id="0" name=""/>
        <dsp:cNvSpPr/>
      </dsp:nvSpPr>
      <dsp:spPr>
        <a:xfrm>
          <a:off x="0" y="148845"/>
          <a:ext cx="11375748" cy="6937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Lintas Platform</a:t>
          </a:r>
        </a:p>
      </dsp:txBody>
      <dsp:txXfrm>
        <a:off x="33868" y="182713"/>
        <a:ext cx="11308012" cy="626059"/>
      </dsp:txXfrm>
    </dsp:sp>
    <dsp:sp modelId="{C319F217-1ED8-744F-BF0B-31CEDB0B7F0C}">
      <dsp:nvSpPr>
        <dsp:cNvPr id="0" name=""/>
        <dsp:cNvSpPr/>
      </dsp:nvSpPr>
      <dsp:spPr>
        <a:xfrm>
          <a:off x="0" y="857347"/>
          <a:ext cx="11375748" cy="10037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180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D" sz="2000" b="0" i="0" kern="1200" dirty="0"/>
            <a:t>jQuery </a:t>
          </a:r>
          <a:r>
            <a:rPr lang="en-ID" sz="2000" b="0" i="0" kern="1200" dirty="0" err="1"/>
            <a:t>akan</a:t>
          </a:r>
          <a:r>
            <a:rPr lang="en-ID" sz="2000" b="0" i="0" kern="1200" dirty="0"/>
            <a:t> </a:t>
          </a:r>
          <a:r>
            <a:rPr lang="en-ID" sz="2000" b="0" i="0" kern="1200" dirty="0" err="1"/>
            <a:t>memperbaiki</a:t>
          </a:r>
          <a:r>
            <a:rPr lang="en-ID" sz="2000" b="0" i="0" kern="1200" dirty="0"/>
            <a:t> error </a:t>
          </a:r>
          <a:r>
            <a:rPr lang="en-ID" sz="2000" b="0" i="0" kern="1200" dirty="0" err="1"/>
            <a:t>serta</a:t>
          </a:r>
          <a:r>
            <a:rPr lang="en-ID" sz="2000" b="0" i="0" kern="1200" dirty="0"/>
            <a:t> punya </a:t>
          </a:r>
          <a:r>
            <a:rPr lang="en-ID" sz="2000" b="0" i="0" kern="1200" dirty="0" err="1"/>
            <a:t>fungsi</a:t>
          </a:r>
          <a:r>
            <a:rPr lang="en-ID" sz="2000" b="0" i="0" kern="1200" dirty="0"/>
            <a:t> yang </a:t>
          </a:r>
          <a:r>
            <a:rPr lang="en-ID" sz="2000" b="0" i="0" kern="1200" dirty="0" err="1"/>
            <a:t>sama</a:t>
          </a:r>
          <a:r>
            <a:rPr lang="en-ID" sz="2000" b="0" i="0" kern="1200" dirty="0"/>
            <a:t> </a:t>
          </a:r>
          <a:r>
            <a:rPr lang="en-ID" sz="2000" b="0" i="0" kern="1200" dirty="0" err="1"/>
            <a:t>seperti</a:t>
          </a:r>
          <a:r>
            <a:rPr lang="en-ID" sz="2000" b="0" i="0" kern="1200" dirty="0"/>
            <a:t> </a:t>
          </a:r>
          <a:r>
            <a:rPr lang="en-ID" sz="2000" b="0" i="0" kern="1200" dirty="0" err="1"/>
            <a:t>ketika</a:t>
          </a:r>
          <a:r>
            <a:rPr lang="en-ID" sz="2000" b="0" i="0" kern="1200" dirty="0"/>
            <a:t> </a:t>
          </a:r>
          <a:r>
            <a:rPr lang="en-ID" sz="2000" b="0" i="0" kern="1200" dirty="0" err="1"/>
            <a:t>dijalankan</a:t>
          </a:r>
          <a:r>
            <a:rPr lang="en-ID" sz="2000" b="0" i="0" kern="1200" dirty="0"/>
            <a:t> di browser, </a:t>
          </a:r>
          <a:r>
            <a:rPr lang="en-ID" sz="2000" b="0" i="0" kern="1200" dirty="0" err="1"/>
            <a:t>seperti</a:t>
          </a:r>
          <a:r>
            <a:rPr lang="en-ID" sz="2000" b="0" i="0" kern="1200" dirty="0"/>
            <a:t> Chrome, Firefox, Safari, MS-Edge, IE, </a:t>
          </a:r>
          <a:r>
            <a:rPr lang="en-ID" sz="2000" b="0" i="0" kern="1200" dirty="0" err="1"/>
            <a:t>Anroid</a:t>
          </a:r>
          <a:r>
            <a:rPr lang="en-ID" sz="2000" b="0" i="0" kern="1200" dirty="0"/>
            <a:t>, dan iOS</a:t>
          </a:r>
          <a:endParaRPr lang="en-US" sz="2000" kern="1200" dirty="0"/>
        </a:p>
      </dsp:txBody>
      <dsp:txXfrm>
        <a:off x="0" y="857347"/>
        <a:ext cx="11375748" cy="1003731"/>
      </dsp:txXfrm>
    </dsp:sp>
    <dsp:sp modelId="{80846C36-BFCF-0C4C-B4BF-16A6893496D0}">
      <dsp:nvSpPr>
        <dsp:cNvPr id="0" name=""/>
        <dsp:cNvSpPr/>
      </dsp:nvSpPr>
      <dsp:spPr>
        <a:xfrm>
          <a:off x="0" y="1497592"/>
          <a:ext cx="11375748" cy="52626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Memudahkan</a:t>
          </a:r>
          <a:r>
            <a:rPr lang="en-US" sz="2400" kern="1200" dirty="0"/>
            <a:t> </a:t>
          </a:r>
          <a:r>
            <a:rPr lang="en-US" sz="2400" kern="1200" dirty="0" err="1"/>
            <a:t>Penggunaan</a:t>
          </a:r>
          <a:r>
            <a:rPr lang="en-US" sz="2400" kern="1200" dirty="0"/>
            <a:t> AJAX</a:t>
          </a:r>
        </a:p>
      </dsp:txBody>
      <dsp:txXfrm>
        <a:off x="25690" y="1523282"/>
        <a:ext cx="11324368" cy="474888"/>
      </dsp:txXfrm>
    </dsp:sp>
    <dsp:sp modelId="{25A7963F-A1A3-3D49-90EA-8451C4615302}">
      <dsp:nvSpPr>
        <dsp:cNvPr id="0" name=""/>
        <dsp:cNvSpPr/>
      </dsp:nvSpPr>
      <dsp:spPr>
        <a:xfrm>
          <a:off x="0" y="2052189"/>
          <a:ext cx="11375748" cy="11229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180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D" sz="2000" b="0" i="0" kern="1200" dirty="0"/>
            <a:t>Ajax </a:t>
          </a:r>
          <a:r>
            <a:rPr lang="en-ID" sz="2000" b="0" i="0" kern="1200" dirty="0" err="1"/>
            <a:t>menganut</a:t>
          </a:r>
          <a:r>
            <a:rPr lang="en-ID" sz="2000" b="0" i="0" kern="1200" dirty="0"/>
            <a:t> </a:t>
          </a:r>
          <a:r>
            <a:rPr lang="en-ID" sz="2000" b="0" i="0" kern="1200" dirty="0" err="1"/>
            <a:t>sistem</a:t>
          </a:r>
          <a:r>
            <a:rPr lang="en-ID" sz="2000" b="0" i="0" kern="1200" dirty="0"/>
            <a:t> </a:t>
          </a:r>
          <a:r>
            <a:rPr lang="en-ID" sz="2000" b="0" i="0" kern="1200" dirty="0" err="1"/>
            <a:t>kerja</a:t>
          </a:r>
          <a:r>
            <a:rPr lang="en-ID" sz="2000" b="0" i="0" kern="1200" dirty="0"/>
            <a:t> yang </a:t>
          </a:r>
          <a:r>
            <a:rPr lang="en-ID" sz="2000" b="0" i="0" kern="1200" dirty="0" err="1"/>
            <a:t>asinkron</a:t>
          </a:r>
          <a:r>
            <a:rPr lang="en-ID" sz="2000" b="0" i="0" kern="1200" dirty="0"/>
            <a:t>, dan </a:t>
          </a:r>
          <a:r>
            <a:rPr lang="en-ID" sz="2000" b="0" i="0" kern="1200" dirty="0" err="1"/>
            <a:t>umumnya</a:t>
          </a:r>
          <a:r>
            <a:rPr lang="en-ID" sz="2000" b="0" i="0" kern="1200" dirty="0"/>
            <a:t> </a:t>
          </a:r>
          <a:r>
            <a:rPr lang="en-ID" sz="2000" b="0" i="0" kern="1200" dirty="0" err="1"/>
            <a:t>dimulai</a:t>
          </a:r>
          <a:r>
            <a:rPr lang="en-ID" sz="2000" b="0" i="0" kern="1200" dirty="0"/>
            <a:t> </a:t>
          </a:r>
          <a:r>
            <a:rPr lang="en-ID" sz="2000" b="0" i="0" kern="1200" dirty="0" err="1"/>
            <a:t>dari</a:t>
          </a:r>
          <a:r>
            <a:rPr lang="en-ID" sz="2000" b="0" i="0" kern="1200" dirty="0"/>
            <a:t> </a:t>
          </a:r>
          <a:r>
            <a:rPr lang="en-ID" sz="2000" b="0" i="0" kern="1200" dirty="0" err="1"/>
            <a:t>kode</a:t>
          </a:r>
          <a:r>
            <a:rPr lang="en-ID" sz="2000" b="0" i="0" kern="1200" dirty="0"/>
            <a:t> yang </a:t>
          </a:r>
          <a:r>
            <a:rPr lang="en-ID" sz="2000" b="0" i="0" kern="1200" dirty="0" err="1"/>
            <a:t>tersisa</a:t>
          </a:r>
          <a:r>
            <a:rPr lang="en-ID" sz="2000" b="0" i="0" kern="1200" dirty="0"/>
            <a:t>. Hal </a:t>
          </a:r>
          <a:r>
            <a:rPr lang="en-ID" sz="2000" b="0" i="0" kern="1200" dirty="0" err="1"/>
            <a:t>ini</a:t>
          </a:r>
          <a:r>
            <a:rPr lang="en-ID" sz="2000" b="0" i="0" kern="1200" dirty="0"/>
            <a:t> </a:t>
          </a:r>
          <a:r>
            <a:rPr lang="en-ID" sz="2000" b="0" i="0" kern="1200" dirty="0" err="1"/>
            <a:t>berarti</a:t>
          </a:r>
          <a:r>
            <a:rPr lang="en-ID" sz="2000" b="0" i="0" kern="1200" dirty="0"/>
            <a:t> </a:t>
          </a:r>
          <a:r>
            <a:rPr lang="en-ID" sz="2000" b="0" i="0" kern="1200" dirty="0" err="1"/>
            <a:t>kode</a:t>
          </a:r>
          <a:r>
            <a:rPr lang="en-ID" sz="2000" b="0" i="0" kern="1200" dirty="0"/>
            <a:t> yang </a:t>
          </a:r>
          <a:r>
            <a:rPr lang="en-ID" sz="2000" b="0" i="0" kern="1200" dirty="0" err="1"/>
            <a:t>ditulis</a:t>
          </a:r>
          <a:r>
            <a:rPr lang="en-ID" sz="2000" b="0" i="0" kern="1200" dirty="0"/>
            <a:t> </a:t>
          </a:r>
          <a:r>
            <a:rPr lang="en-ID" sz="2000" b="0" i="0" kern="1200" dirty="0" err="1"/>
            <a:t>dengan</a:t>
          </a:r>
          <a:r>
            <a:rPr lang="en-ID" sz="2000" b="0" i="0" kern="1200" dirty="0"/>
            <a:t> Ajax </a:t>
          </a:r>
          <a:r>
            <a:rPr lang="en-ID" sz="2000" b="0" i="0" kern="1200" dirty="0" err="1"/>
            <a:t>dapat</a:t>
          </a:r>
          <a:r>
            <a:rPr lang="en-ID" sz="2000" b="0" i="0" kern="1200" dirty="0"/>
            <a:t> </a:t>
          </a:r>
          <a:r>
            <a:rPr lang="en-ID" sz="2000" b="0" i="0" kern="1200" dirty="0" err="1"/>
            <a:t>berkomunikasi</a:t>
          </a:r>
          <a:r>
            <a:rPr lang="en-ID" sz="2000" b="0" i="0" kern="1200" dirty="0"/>
            <a:t> </a:t>
          </a:r>
          <a:r>
            <a:rPr lang="en-ID" sz="2000" b="0" i="0" kern="1200" dirty="0" err="1"/>
            <a:t>dengan</a:t>
          </a:r>
          <a:r>
            <a:rPr lang="en-ID" sz="2000" b="0" i="0" kern="1200" dirty="0"/>
            <a:t> server dan </a:t>
          </a:r>
          <a:r>
            <a:rPr lang="en-ID" sz="2000" b="0" i="0" kern="1200" dirty="0" err="1"/>
            <a:t>memperbarui</a:t>
          </a:r>
          <a:r>
            <a:rPr lang="en-ID" sz="2000" b="0" i="0" kern="1200" dirty="0"/>
            <a:t> </a:t>
          </a:r>
          <a:r>
            <a:rPr lang="en-ID" sz="2000" b="0" i="0" kern="1200" dirty="0" err="1"/>
            <a:t>kontennya</a:t>
          </a:r>
          <a:r>
            <a:rPr lang="en-ID" sz="2000" b="0" i="0" kern="1200" dirty="0"/>
            <a:t> </a:t>
          </a:r>
          <a:r>
            <a:rPr lang="en-ID" sz="2000" b="0" i="0" kern="1200" dirty="0" err="1"/>
            <a:t>tanpa</a:t>
          </a:r>
          <a:r>
            <a:rPr lang="en-ID" sz="2000" b="0" i="0" kern="1200" dirty="0"/>
            <a:t> </a:t>
          </a:r>
          <a:r>
            <a:rPr lang="en-ID" sz="2000" b="0" i="0" kern="1200" dirty="0" err="1"/>
            <a:t>harus</a:t>
          </a:r>
          <a:r>
            <a:rPr lang="en-ID" sz="2000" b="0" i="0" kern="1200" dirty="0"/>
            <a:t> me-</a:t>
          </a:r>
          <a:r>
            <a:rPr lang="en-ID" sz="2000" b="0" i="1" kern="1200" dirty="0"/>
            <a:t>load</a:t>
          </a:r>
          <a:r>
            <a:rPr lang="en-ID" sz="2000" b="0" i="0" kern="1200" dirty="0"/>
            <a:t> </a:t>
          </a:r>
          <a:r>
            <a:rPr lang="en-ID" sz="2000" b="0" i="0" kern="1200" dirty="0" err="1"/>
            <a:t>kembali</a:t>
          </a:r>
          <a:r>
            <a:rPr lang="en-ID" sz="2000" b="0" i="0" kern="1200" dirty="0"/>
            <a:t> </a:t>
          </a:r>
          <a:r>
            <a:rPr lang="en-ID" sz="2000" b="0" i="0" kern="1200" dirty="0" err="1"/>
            <a:t>halaman</a:t>
          </a:r>
          <a:r>
            <a:rPr lang="en-ID" sz="2000" b="0" i="0" kern="1200" dirty="0"/>
            <a:t> </a:t>
          </a:r>
          <a:r>
            <a:rPr lang="en-ID" sz="2000" b="0" i="0" kern="1200" dirty="0" err="1"/>
            <a:t>terlebih</a:t>
          </a:r>
          <a:r>
            <a:rPr lang="en-ID" sz="2000" b="0" i="0" kern="1200" dirty="0"/>
            <a:t> </a:t>
          </a:r>
          <a:r>
            <a:rPr lang="en-ID" sz="2000" b="0" i="0" kern="1200" dirty="0" err="1"/>
            <a:t>dulu</a:t>
          </a:r>
          <a:r>
            <a:rPr lang="en-ID" sz="2000" b="0" i="0" kern="1200" dirty="0"/>
            <a:t>. jQuery </a:t>
          </a:r>
          <a:r>
            <a:rPr lang="en-ID" sz="2000" b="0" i="0" kern="1200" dirty="0" err="1"/>
            <a:t>dapat</a:t>
          </a:r>
          <a:r>
            <a:rPr lang="en-ID" sz="2000" b="0" i="0" kern="1200" dirty="0"/>
            <a:t> </a:t>
          </a:r>
          <a:r>
            <a:rPr lang="en-ID" sz="2000" b="0" i="0" kern="1200" dirty="0" err="1"/>
            <a:t>membantu</a:t>
          </a:r>
          <a:r>
            <a:rPr lang="en-ID" sz="2000" b="0" i="0" kern="1200" dirty="0"/>
            <a:t> </a:t>
          </a:r>
          <a:r>
            <a:rPr lang="en-ID" sz="2000" b="0" i="0" kern="1200" dirty="0" err="1"/>
            <a:t>menyesuaikan</a:t>
          </a:r>
          <a:r>
            <a:rPr lang="en-ID" sz="2000" b="0" i="0" kern="1200" dirty="0"/>
            <a:t> </a:t>
          </a:r>
          <a:r>
            <a:rPr lang="en-ID" sz="2000" b="0" i="0" kern="1200" dirty="0" err="1"/>
            <a:t>kodenya</a:t>
          </a:r>
          <a:r>
            <a:rPr lang="en-ID" sz="2000" b="0" i="0" kern="1200" dirty="0"/>
            <a:t> </a:t>
          </a:r>
          <a:r>
            <a:rPr lang="en-ID" sz="2000" b="0" i="0" kern="1200" dirty="0" err="1"/>
            <a:t>ke</a:t>
          </a:r>
          <a:r>
            <a:rPr lang="en-ID" sz="2000" b="0" i="0" kern="1200" dirty="0"/>
            <a:t> </a:t>
          </a:r>
          <a:r>
            <a:rPr lang="en-ID" sz="2000" b="0" i="0" kern="1200" dirty="0" err="1"/>
            <a:t>semua</a:t>
          </a:r>
          <a:r>
            <a:rPr lang="en-ID" sz="2000" b="0" i="0" kern="1200" dirty="0"/>
            <a:t> web browser.</a:t>
          </a:r>
          <a:endParaRPr lang="en-US" sz="2000" kern="1200" dirty="0"/>
        </a:p>
      </dsp:txBody>
      <dsp:txXfrm>
        <a:off x="0" y="2052189"/>
        <a:ext cx="11375748" cy="1122975"/>
      </dsp:txXfrm>
    </dsp:sp>
    <dsp:sp modelId="{92FEF8B9-93A4-F444-A616-CBA6FF636084}">
      <dsp:nvSpPr>
        <dsp:cNvPr id="0" name=""/>
        <dsp:cNvSpPr/>
      </dsp:nvSpPr>
      <dsp:spPr>
        <a:xfrm>
          <a:off x="0" y="3206985"/>
          <a:ext cx="11375748" cy="6074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Memanipulasi</a:t>
          </a:r>
          <a:r>
            <a:rPr lang="en-US" sz="2000" kern="1200" dirty="0"/>
            <a:t> DOM (Document Object Model)</a:t>
          </a:r>
        </a:p>
      </dsp:txBody>
      <dsp:txXfrm>
        <a:off x="29655" y="3236640"/>
        <a:ext cx="11316438" cy="548180"/>
      </dsp:txXfrm>
    </dsp:sp>
    <dsp:sp modelId="{A00BD196-EF9C-DF4D-B020-6B92C546AAA6}">
      <dsp:nvSpPr>
        <dsp:cNvPr id="0" name=""/>
        <dsp:cNvSpPr/>
      </dsp:nvSpPr>
      <dsp:spPr>
        <a:xfrm>
          <a:off x="0" y="3881263"/>
          <a:ext cx="11375748" cy="1026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180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D" sz="2000" b="0" i="0" kern="1200" dirty="0" err="1"/>
            <a:t>Dengan</a:t>
          </a:r>
          <a:r>
            <a:rPr lang="en-ID" sz="2000" b="0" i="0" kern="1200" dirty="0"/>
            <a:t> </a:t>
          </a:r>
          <a:r>
            <a:rPr lang="en-ID" sz="2000" b="0" i="0" kern="1200" dirty="0" err="1"/>
            <a:t>manipulasi</a:t>
          </a:r>
          <a:r>
            <a:rPr lang="en-ID" sz="2000" b="0" i="0" kern="1200" dirty="0"/>
            <a:t> DOM, Anda </a:t>
          </a:r>
          <a:r>
            <a:rPr lang="en-ID" sz="2000" b="0" i="0" kern="1200" dirty="0" err="1"/>
            <a:t>bisa</a:t>
          </a:r>
          <a:r>
            <a:rPr lang="en-ID" sz="2000" b="0" i="0" kern="1200" dirty="0"/>
            <a:t> </a:t>
          </a:r>
          <a:r>
            <a:rPr lang="en-ID" sz="2000" b="0" i="0" kern="1200" dirty="0" err="1"/>
            <a:t>memasukkan</a:t>
          </a:r>
          <a:r>
            <a:rPr lang="en-ID" sz="2000" b="0" i="0" kern="1200" dirty="0"/>
            <a:t> </a:t>
          </a:r>
          <a:r>
            <a:rPr lang="en-ID" sz="2000" b="0" i="0" kern="1200" dirty="0" err="1"/>
            <a:t>atau</a:t>
          </a:r>
          <a:r>
            <a:rPr lang="en-ID" sz="2000" b="0" i="0" kern="1200" dirty="0"/>
            <a:t> </a:t>
          </a:r>
          <a:r>
            <a:rPr lang="en-ID" sz="2000" b="0" i="0" kern="1200" dirty="0" err="1"/>
            <a:t>menambahkan</a:t>
          </a:r>
          <a:r>
            <a:rPr lang="en-ID" sz="2000" b="0" i="0" kern="1200" dirty="0"/>
            <a:t> dan </a:t>
          </a:r>
          <a:r>
            <a:rPr lang="en-ID" sz="2000" b="0" i="0" kern="1200" dirty="0" err="1"/>
            <a:t>menghapus</a:t>
          </a:r>
          <a:r>
            <a:rPr lang="en-ID" sz="2000" b="0" i="0" kern="1200" dirty="0"/>
            <a:t> </a:t>
          </a:r>
          <a:r>
            <a:rPr lang="en-ID" sz="2000" b="0" i="0" kern="1200" dirty="0" err="1"/>
            <a:t>elemen</a:t>
          </a:r>
          <a:r>
            <a:rPr lang="en-ID" sz="2000" b="0" i="0" kern="1200" dirty="0"/>
            <a:t> DOM yang </a:t>
          </a:r>
          <a:r>
            <a:rPr lang="en-ID" sz="2000" b="0" i="0" kern="1200" dirty="0" err="1"/>
            <a:t>ada</a:t>
          </a:r>
          <a:r>
            <a:rPr lang="en-ID" sz="2000" b="0" i="0" kern="1200" dirty="0"/>
            <a:t> di </a:t>
          </a:r>
          <a:r>
            <a:rPr lang="en-ID" sz="2000" b="0" i="0" kern="1200" dirty="0" err="1"/>
            <a:t>halaman</a:t>
          </a:r>
          <a:r>
            <a:rPr lang="en-ID" sz="2000" b="0" i="0" kern="1200" dirty="0"/>
            <a:t> HTML </a:t>
          </a:r>
          <a:r>
            <a:rPr lang="en-ID" sz="2000" b="0" i="0" kern="1200" dirty="0" err="1"/>
            <a:t>serta</a:t>
          </a:r>
          <a:r>
            <a:rPr lang="en-ID" sz="2000" b="0" i="0" kern="1200" dirty="0"/>
            <a:t> ‘</a:t>
          </a:r>
          <a:r>
            <a:rPr lang="en-ID" sz="2000" b="0" i="0" kern="1200" dirty="0" err="1"/>
            <a:t>membungkus</a:t>
          </a:r>
          <a:r>
            <a:rPr lang="en-ID" sz="2000" b="0" i="0" kern="1200" dirty="0"/>
            <a:t>’ </a:t>
          </a:r>
          <a:r>
            <a:rPr lang="en-ID" sz="2000" b="0" i="0" kern="1200" dirty="0" err="1"/>
            <a:t>baris</a:t>
          </a:r>
          <a:r>
            <a:rPr lang="en-ID" sz="2000" b="0" i="0" kern="1200" dirty="0"/>
            <a:t> </a:t>
          </a:r>
          <a:r>
            <a:rPr lang="en-ID" sz="2000" b="0" i="0" kern="1200" dirty="0" err="1"/>
            <a:t>dengan</a:t>
          </a:r>
          <a:r>
            <a:rPr lang="en-ID" sz="2000" b="0" i="0" kern="1200" dirty="0"/>
            <a:t> </a:t>
          </a:r>
          <a:r>
            <a:rPr lang="en-ID" sz="2000" b="0" i="0" kern="1200" dirty="0" err="1"/>
            <a:t>mudah</a:t>
          </a:r>
          <a:r>
            <a:rPr lang="en-ID" sz="2000" b="0" i="0" kern="1200" dirty="0"/>
            <a:t>.</a:t>
          </a:r>
          <a:endParaRPr lang="en-US" sz="2000" kern="1200" dirty="0"/>
        </a:p>
      </dsp:txBody>
      <dsp:txXfrm>
        <a:off x="0" y="3881263"/>
        <a:ext cx="11375748" cy="10267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9F19A9-CE00-874A-A81A-DC3B9590871A}">
      <dsp:nvSpPr>
        <dsp:cNvPr id="0" name=""/>
        <dsp:cNvSpPr/>
      </dsp:nvSpPr>
      <dsp:spPr>
        <a:xfrm rot="5400000">
          <a:off x="7132833" y="-3119760"/>
          <a:ext cx="774438" cy="701780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jQuery </a:t>
          </a:r>
          <a:r>
            <a:rPr lang="en-US" sz="1800" kern="1200" dirty="0" err="1"/>
            <a:t>mengutamakan</a:t>
          </a:r>
          <a:r>
            <a:rPr lang="en-US" sz="1800" kern="1200" dirty="0"/>
            <a:t> </a:t>
          </a:r>
          <a:r>
            <a:rPr lang="en-US" sz="1800" kern="1200" dirty="0" err="1"/>
            <a:t>penulisan</a:t>
          </a:r>
          <a:r>
            <a:rPr lang="en-US" sz="1800" kern="1200" dirty="0"/>
            <a:t> </a:t>
          </a:r>
          <a:r>
            <a:rPr lang="en-US" sz="1800" kern="1200" dirty="0" err="1"/>
            <a:t>kode</a:t>
          </a:r>
          <a:r>
            <a:rPr lang="en-US" sz="1800" kern="1200" dirty="0"/>
            <a:t> yang </a:t>
          </a:r>
          <a:r>
            <a:rPr lang="en-US" sz="1800" kern="1200" dirty="0" err="1"/>
            <a:t>singkat</a:t>
          </a:r>
          <a:r>
            <a:rPr lang="en-US" sz="1800" kern="1200" dirty="0"/>
            <a:t> dan </a:t>
          </a:r>
          <a:r>
            <a:rPr lang="en-US" sz="1800" kern="1200" dirty="0" err="1"/>
            <a:t>jelas</a:t>
          </a:r>
          <a:r>
            <a:rPr lang="en-US" sz="1800" kern="1200" dirty="0"/>
            <a:t> </a:t>
          </a:r>
          <a:r>
            <a:rPr lang="en-US" sz="1800" kern="1200" dirty="0" err="1"/>
            <a:t>melalui</a:t>
          </a:r>
          <a:r>
            <a:rPr lang="en-US" sz="1800" kern="1200" dirty="0"/>
            <a:t> </a:t>
          </a:r>
          <a:r>
            <a:rPr lang="en-US" sz="1800" kern="1200" dirty="0" err="1"/>
            <a:t>berbagai</a:t>
          </a:r>
          <a:r>
            <a:rPr lang="en-US" sz="1800" kern="1200" dirty="0"/>
            <a:t> </a:t>
          </a:r>
          <a:r>
            <a:rPr lang="en-US" sz="1800" kern="1200" dirty="0" err="1"/>
            <a:t>fitur</a:t>
          </a:r>
          <a:r>
            <a:rPr lang="en-US" sz="1800" kern="1200" dirty="0"/>
            <a:t> </a:t>
          </a:r>
        </a:p>
      </dsp:txBody>
      <dsp:txXfrm rot="-5400000">
        <a:off x="4011150" y="39728"/>
        <a:ext cx="6980000" cy="698828"/>
      </dsp:txXfrm>
    </dsp:sp>
    <dsp:sp modelId="{D4893619-3B28-C542-BFE7-8A783E9886CC}">
      <dsp:nvSpPr>
        <dsp:cNvPr id="0" name=""/>
        <dsp:cNvSpPr/>
      </dsp:nvSpPr>
      <dsp:spPr>
        <a:xfrm>
          <a:off x="0" y="974"/>
          <a:ext cx="4011149" cy="776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write less, do more</a:t>
          </a:r>
        </a:p>
      </dsp:txBody>
      <dsp:txXfrm>
        <a:off x="37898" y="38872"/>
        <a:ext cx="3935353" cy="700538"/>
      </dsp:txXfrm>
    </dsp:sp>
    <dsp:sp modelId="{4A9A77D1-386B-A045-8C47-DE6EF577CD83}">
      <dsp:nvSpPr>
        <dsp:cNvPr id="0" name=""/>
        <dsp:cNvSpPr/>
      </dsp:nvSpPr>
      <dsp:spPr>
        <a:xfrm rot="5400000">
          <a:off x="7182608" y="-2305352"/>
          <a:ext cx="635514" cy="70591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err="1"/>
            <a:t>Fungsi-fungsi</a:t>
          </a:r>
          <a:r>
            <a:rPr lang="en-US" sz="1600" kern="1200" dirty="0"/>
            <a:t> yang </a:t>
          </a:r>
          <a:r>
            <a:rPr lang="en-US" sz="1600" kern="1200" dirty="0" err="1"/>
            <a:t>disediakan</a:t>
          </a:r>
          <a:r>
            <a:rPr lang="en-US" sz="1600" kern="1200" dirty="0"/>
            <a:t> </a:t>
          </a:r>
          <a:r>
            <a:rPr lang="en-US" sz="1600" kern="1200" dirty="0" err="1"/>
            <a:t>didokumentasikan</a:t>
          </a:r>
          <a:r>
            <a:rPr lang="en-US" sz="1600" kern="1200" dirty="0"/>
            <a:t> </a:t>
          </a:r>
          <a:r>
            <a:rPr lang="en-US" sz="1600" kern="1200" dirty="0" err="1"/>
            <a:t>dengan</a:t>
          </a:r>
          <a:r>
            <a:rPr lang="en-US" sz="1600" kern="1200" dirty="0"/>
            <a:t> </a:t>
          </a:r>
          <a:r>
            <a:rPr lang="en-US" sz="1600" kern="1200" dirty="0" err="1"/>
            <a:t>baik</a:t>
          </a:r>
          <a:r>
            <a:rPr lang="en-US" sz="1600" kern="1200" dirty="0"/>
            <a:t> </a:t>
          </a:r>
          <a:r>
            <a:rPr lang="en-US" sz="1600" kern="1200" dirty="0" err="1"/>
            <a:t>beserta</a:t>
          </a:r>
          <a:r>
            <a:rPr lang="en-US" sz="1600" kern="1200" dirty="0"/>
            <a:t> </a:t>
          </a:r>
          <a:r>
            <a:rPr lang="en-US" sz="1600" kern="1200" dirty="0" err="1"/>
            <a:t>contoh</a:t>
          </a:r>
          <a:r>
            <a:rPr lang="en-US" sz="1600" kern="1200" dirty="0"/>
            <a:t> </a:t>
          </a:r>
          <a:r>
            <a:rPr lang="en-US" sz="1600" kern="1200" dirty="0" err="1"/>
            <a:t>penggunaannya</a:t>
          </a:r>
          <a:r>
            <a:rPr lang="en-US" sz="1600" kern="1200" dirty="0"/>
            <a:t>, </a:t>
          </a:r>
          <a:r>
            <a:rPr lang="en-US" sz="1600" kern="1200" dirty="0" err="1"/>
            <a:t>baca</a:t>
          </a:r>
          <a:r>
            <a:rPr lang="en-US" sz="1600" kern="1200" dirty="0"/>
            <a:t> di situs http://</a:t>
          </a:r>
          <a:r>
            <a:rPr lang="en-US" sz="1600" kern="1200" dirty="0" err="1"/>
            <a:t>jquery.com</a:t>
          </a:r>
          <a:r>
            <a:rPr lang="en-US" sz="1600" kern="1200" dirty="0"/>
            <a:t> </a:t>
          </a:r>
          <a:r>
            <a:rPr lang="en-US" sz="1600" kern="1200" dirty="0" err="1"/>
            <a:t>hal</a:t>
          </a:r>
          <a:r>
            <a:rPr lang="en-US" sz="1600" kern="1200" dirty="0"/>
            <a:t> </a:t>
          </a:r>
          <a:r>
            <a:rPr lang="en-US" sz="1600" kern="1200" dirty="0" err="1"/>
            <a:t>ini</a:t>
          </a:r>
          <a:r>
            <a:rPr lang="en-US" sz="1600" kern="1200" dirty="0"/>
            <a:t> </a:t>
          </a:r>
          <a:r>
            <a:rPr lang="en-US" sz="1600" kern="1200" dirty="0" err="1"/>
            <a:t>mempermudah</a:t>
          </a:r>
          <a:r>
            <a:rPr lang="en-US" sz="1600" kern="1200" dirty="0"/>
            <a:t> </a:t>
          </a:r>
          <a:r>
            <a:rPr lang="en-US" sz="1600" kern="1200" dirty="0" err="1"/>
            <a:t>dalam</a:t>
          </a:r>
          <a:r>
            <a:rPr lang="en-US" sz="1600" kern="1200" dirty="0"/>
            <a:t> </a:t>
          </a:r>
          <a:r>
            <a:rPr lang="en-US" sz="1600" kern="1200" dirty="0" err="1"/>
            <a:t>pembelajaran</a:t>
          </a:r>
          <a:r>
            <a:rPr lang="en-US" sz="1600" kern="1200" dirty="0"/>
            <a:t> </a:t>
          </a:r>
          <a:r>
            <a:rPr lang="en-US" sz="1600" kern="1200" dirty="0" err="1"/>
            <a:t>jquery</a:t>
          </a:r>
          <a:endParaRPr lang="en-US" sz="1600" kern="1200" dirty="0"/>
        </a:p>
      </dsp:txBody>
      <dsp:txXfrm rot="-5400000">
        <a:off x="3970782" y="937497"/>
        <a:ext cx="7028145" cy="573468"/>
      </dsp:txXfrm>
    </dsp:sp>
    <dsp:sp modelId="{FE4B4CE3-5596-9D4C-A1AC-68E1F75BE109}">
      <dsp:nvSpPr>
        <dsp:cNvPr id="0" name=""/>
        <dsp:cNvSpPr/>
      </dsp:nvSpPr>
      <dsp:spPr>
        <a:xfrm>
          <a:off x="0" y="871166"/>
          <a:ext cx="3970782" cy="7061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Dokumentasi</a:t>
          </a:r>
          <a:r>
            <a:rPr lang="en-US" sz="1800" kern="1200" dirty="0"/>
            <a:t> dan Tutorial </a:t>
          </a:r>
          <a:r>
            <a:rPr lang="en-US" sz="1800" kern="1200" dirty="0" err="1"/>
            <a:t>Lengkap</a:t>
          </a:r>
          <a:endParaRPr lang="en-US" sz="1800" kern="1200" dirty="0"/>
        </a:p>
      </dsp:txBody>
      <dsp:txXfrm>
        <a:off x="34470" y="905636"/>
        <a:ext cx="3901842" cy="637188"/>
      </dsp:txXfrm>
    </dsp:sp>
    <dsp:sp modelId="{4FBF775C-0A37-9C40-B325-B62C0747EAE8}">
      <dsp:nvSpPr>
        <dsp:cNvPr id="0" name=""/>
        <dsp:cNvSpPr/>
      </dsp:nvSpPr>
      <dsp:spPr>
        <a:xfrm rot="5400000">
          <a:off x="6888806" y="-1230948"/>
          <a:ext cx="1264480" cy="701780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JavaScript engine pada </a:t>
          </a:r>
          <a:r>
            <a:rPr lang="en-US" sz="1800" kern="1200" dirty="0" err="1"/>
            <a:t>berbagai</a:t>
          </a:r>
          <a:r>
            <a:rPr lang="en-US" sz="1800" kern="1200" dirty="0"/>
            <a:t> browser </a:t>
          </a:r>
          <a:r>
            <a:rPr lang="en-US" sz="1800" kern="1200" dirty="0" err="1"/>
            <a:t>memiliki</a:t>
          </a:r>
          <a:r>
            <a:rPr lang="en-US" sz="1800" kern="1200" dirty="0"/>
            <a:t> </a:t>
          </a:r>
          <a:r>
            <a:rPr lang="en-US" sz="1800" kern="1200" dirty="0" err="1"/>
            <a:t>perbedaan</a:t>
          </a:r>
          <a:r>
            <a:rPr lang="en-US" sz="1800" kern="1200" dirty="0"/>
            <a:t> </a:t>
          </a:r>
          <a:r>
            <a:rPr lang="en-US" sz="1800" kern="1200" dirty="0" err="1"/>
            <a:t>satu</a:t>
          </a:r>
          <a:r>
            <a:rPr lang="en-US" sz="1800" kern="1200" dirty="0"/>
            <a:t> </a:t>
          </a:r>
          <a:r>
            <a:rPr lang="en-US" sz="1800" kern="1200" dirty="0" err="1"/>
            <a:t>sama</a:t>
          </a:r>
          <a:r>
            <a:rPr lang="en-US" sz="1800" kern="1200" dirty="0"/>
            <a:t> lain, </a:t>
          </a:r>
          <a:r>
            <a:rPr lang="en-US" sz="1800" kern="1200" dirty="0" err="1"/>
            <a:t>sehingga</a:t>
          </a:r>
          <a:r>
            <a:rPr lang="en-US" sz="1800" kern="1200" dirty="0"/>
            <a:t> script yang </a:t>
          </a:r>
          <a:r>
            <a:rPr lang="en-US" sz="1800" kern="1200" dirty="0" err="1"/>
            <a:t>berjalan</a:t>
          </a:r>
          <a:r>
            <a:rPr lang="en-US" sz="1800" kern="1200" dirty="0"/>
            <a:t> pada </a:t>
          </a:r>
          <a:r>
            <a:rPr lang="en-US" sz="1800" kern="1200" dirty="0" err="1"/>
            <a:t>suatu</a:t>
          </a:r>
          <a:r>
            <a:rPr lang="en-US" sz="1800" kern="1200" dirty="0"/>
            <a:t> browser </a:t>
          </a:r>
          <a:r>
            <a:rPr lang="en-US" sz="1800" kern="1200" dirty="0" err="1"/>
            <a:t>bisa</a:t>
          </a:r>
          <a:r>
            <a:rPr lang="en-US" sz="1800" kern="1200" dirty="0"/>
            <a:t> </a:t>
          </a:r>
          <a:r>
            <a:rPr lang="en-US" sz="1800" kern="1200" dirty="0" err="1"/>
            <a:t>gagal</a:t>
          </a:r>
          <a:r>
            <a:rPr lang="en-US" sz="1800" kern="1200" dirty="0"/>
            <a:t> pada browser </a:t>
          </a:r>
          <a:r>
            <a:rPr lang="en-US" sz="1800" kern="1200" dirty="0" err="1"/>
            <a:t>lainnya</a:t>
          </a:r>
          <a:r>
            <a:rPr lang="en-US" sz="1800" kern="1200" dirty="0"/>
            <a:t>. jQuery </a:t>
          </a:r>
          <a:r>
            <a:rPr lang="en-US" sz="1800" kern="1200" dirty="0" err="1"/>
            <a:t>mengatasi</a:t>
          </a:r>
          <a:r>
            <a:rPr lang="en-US" sz="1800" kern="1200" dirty="0"/>
            <a:t> </a:t>
          </a:r>
          <a:r>
            <a:rPr lang="en-US" sz="1800" kern="1200" dirty="0" err="1"/>
            <a:t>segala</a:t>
          </a:r>
          <a:r>
            <a:rPr lang="en-US" sz="1800" kern="1200" dirty="0"/>
            <a:t> </a:t>
          </a:r>
          <a:r>
            <a:rPr lang="en-US" sz="1800" kern="1200" dirty="0" err="1"/>
            <a:t>inkonsistensi</a:t>
          </a:r>
          <a:r>
            <a:rPr lang="en-US" sz="1800" kern="1200" dirty="0"/>
            <a:t> </a:t>
          </a:r>
          <a:r>
            <a:rPr lang="en-US" sz="1800" kern="1200" dirty="0" err="1"/>
            <a:t>antar</a:t>
          </a:r>
          <a:r>
            <a:rPr lang="en-US" sz="1800" kern="1200" dirty="0"/>
            <a:t>-browser </a:t>
          </a:r>
          <a:r>
            <a:rPr lang="en-US" sz="1800" kern="1200" dirty="0" err="1"/>
            <a:t>tersebut</a:t>
          </a:r>
          <a:r>
            <a:rPr lang="en-US" sz="1800" kern="1200" dirty="0"/>
            <a:t> dan </a:t>
          </a:r>
          <a:r>
            <a:rPr lang="en-US" sz="1800" kern="1200" dirty="0" err="1"/>
            <a:t>menyajikan</a:t>
          </a:r>
          <a:r>
            <a:rPr lang="en-US" sz="1800" kern="1200" dirty="0"/>
            <a:t> </a:t>
          </a:r>
          <a:r>
            <a:rPr lang="en-US" sz="1800" kern="1200" dirty="0" err="1"/>
            <a:t>antarmuka</a:t>
          </a:r>
          <a:r>
            <a:rPr lang="en-US" sz="1800" kern="1200" dirty="0"/>
            <a:t> yang </a:t>
          </a:r>
          <a:r>
            <a:rPr lang="en-US" sz="1800" kern="1200" dirty="0" err="1"/>
            <a:t>konsisten</a:t>
          </a:r>
          <a:r>
            <a:rPr lang="en-US" sz="1800" kern="1200" dirty="0"/>
            <a:t> </a:t>
          </a:r>
          <a:r>
            <a:rPr lang="en-US" sz="1800" kern="1200" dirty="0" err="1"/>
            <a:t>bekerja</a:t>
          </a:r>
          <a:r>
            <a:rPr lang="en-US" sz="1800" kern="1200" dirty="0"/>
            <a:t> pada </a:t>
          </a:r>
          <a:r>
            <a:rPr lang="en-US" sz="1800" kern="1200" dirty="0" err="1"/>
            <a:t>semua</a:t>
          </a:r>
          <a:r>
            <a:rPr lang="en-US" sz="1800" kern="1200" dirty="0"/>
            <a:t> browser</a:t>
          </a:r>
        </a:p>
      </dsp:txBody>
      <dsp:txXfrm rot="-5400000">
        <a:off x="4012144" y="1707441"/>
        <a:ext cx="6956078" cy="1141026"/>
      </dsp:txXfrm>
    </dsp:sp>
    <dsp:sp modelId="{76478789-1EB5-1D40-8591-4B6AE1ACC89A}">
      <dsp:nvSpPr>
        <dsp:cNvPr id="0" name=""/>
        <dsp:cNvSpPr/>
      </dsp:nvSpPr>
      <dsp:spPr>
        <a:xfrm>
          <a:off x="140" y="1665358"/>
          <a:ext cx="4010873" cy="12577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Mengatasi</a:t>
          </a:r>
          <a:r>
            <a:rPr lang="en-US" sz="1800" kern="1200" dirty="0"/>
            <a:t> </a:t>
          </a:r>
          <a:r>
            <a:rPr lang="en-US" sz="1800" kern="1200" dirty="0" err="1"/>
            <a:t>masalah</a:t>
          </a:r>
          <a:r>
            <a:rPr lang="en-US" sz="1800" kern="1200" dirty="0"/>
            <a:t> </a:t>
          </a:r>
          <a:r>
            <a:rPr lang="en-US" sz="1800" kern="1200" dirty="0" err="1"/>
            <a:t>kompatibilitas</a:t>
          </a:r>
          <a:r>
            <a:rPr lang="en-US" sz="1800" kern="1200" dirty="0"/>
            <a:t> </a:t>
          </a:r>
          <a:r>
            <a:rPr lang="en-US" sz="1800" kern="1200" dirty="0" err="1"/>
            <a:t>antar</a:t>
          </a:r>
          <a:r>
            <a:rPr lang="en-US" sz="1800" kern="1200" dirty="0"/>
            <a:t> browser</a:t>
          </a:r>
        </a:p>
      </dsp:txBody>
      <dsp:txXfrm>
        <a:off x="61538" y="1726756"/>
        <a:ext cx="3888077" cy="1134953"/>
      </dsp:txXfrm>
    </dsp:sp>
    <dsp:sp modelId="{9AE69DC7-56BD-A84C-9531-42D3773F181C}">
      <dsp:nvSpPr>
        <dsp:cNvPr id="0" name=""/>
        <dsp:cNvSpPr/>
      </dsp:nvSpPr>
      <dsp:spPr>
        <a:xfrm rot="5400000">
          <a:off x="6750905" y="293610"/>
          <a:ext cx="1501722" cy="704538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jQuery </a:t>
          </a:r>
          <a:r>
            <a:rPr lang="en-US" sz="2300" kern="1200" dirty="0" err="1"/>
            <a:t>menjadikan</a:t>
          </a:r>
          <a:r>
            <a:rPr lang="en-US" sz="2300" kern="1200" dirty="0"/>
            <a:t> </a:t>
          </a:r>
          <a:r>
            <a:rPr lang="en-US" sz="2300" kern="1200" dirty="0" err="1"/>
            <a:t>pengembangan</a:t>
          </a:r>
          <a:r>
            <a:rPr lang="en-US" sz="2300" kern="1200" dirty="0"/>
            <a:t> </a:t>
          </a:r>
          <a:r>
            <a:rPr lang="en-US" sz="2300" i="1" kern="1200" dirty="0"/>
            <a:t>framework</a:t>
          </a:r>
          <a:r>
            <a:rPr lang="en-US" sz="2300" kern="1200" dirty="0"/>
            <a:t> </a:t>
          </a:r>
          <a:r>
            <a:rPr lang="en-US" sz="2300" kern="1200" dirty="0" err="1"/>
            <a:t>sangat</a:t>
          </a:r>
          <a:r>
            <a:rPr lang="en-US" sz="2300" kern="1200" dirty="0"/>
            <a:t> </a:t>
          </a:r>
          <a:r>
            <a:rPr lang="en-US" sz="2300" kern="1200" dirty="0" err="1"/>
            <a:t>simpel</a:t>
          </a:r>
          <a:r>
            <a:rPr lang="en-US" sz="2300" kern="1200" dirty="0"/>
            <a:t>. </a:t>
          </a:r>
          <a:r>
            <a:rPr lang="en-US" sz="2300" kern="1200" dirty="0" err="1"/>
            <a:t>Berbagai</a:t>
          </a:r>
          <a:r>
            <a:rPr lang="en-US" sz="2300" kern="1200" dirty="0"/>
            <a:t> event, </a:t>
          </a:r>
          <a:r>
            <a:rPr lang="en-US" sz="2300" kern="1200" dirty="0" err="1"/>
            <a:t>elemen</a:t>
          </a:r>
          <a:r>
            <a:rPr lang="en-US" sz="2300" kern="1200" dirty="0"/>
            <a:t>, dan </a:t>
          </a:r>
          <a:r>
            <a:rPr lang="en-US" sz="2300" kern="1200" dirty="0" err="1"/>
            <a:t>metode</a:t>
          </a:r>
          <a:r>
            <a:rPr lang="en-US" sz="2300" kern="1200" dirty="0"/>
            <a:t> </a:t>
          </a:r>
          <a:r>
            <a:rPr lang="en-US" sz="2300" kern="1200" dirty="0" err="1"/>
            <a:t>baru</a:t>
          </a:r>
          <a:r>
            <a:rPr lang="en-US" sz="2300" kern="1200" dirty="0"/>
            <a:t> </a:t>
          </a:r>
          <a:r>
            <a:rPr lang="en-US" sz="2300" kern="1200" dirty="0" err="1"/>
            <a:t>dapat</a:t>
          </a:r>
          <a:r>
            <a:rPr lang="en-US" sz="2300" kern="1200" dirty="0"/>
            <a:t> </a:t>
          </a:r>
          <a:r>
            <a:rPr lang="en-US" sz="2300" kern="1200" dirty="0" err="1"/>
            <a:t>dengan</a:t>
          </a:r>
          <a:r>
            <a:rPr lang="en-US" sz="2300" kern="1200" dirty="0"/>
            <a:t> </a:t>
          </a:r>
          <a:r>
            <a:rPr lang="en-US" sz="2300" kern="1200" dirty="0" err="1"/>
            <a:t>mudah</a:t>
          </a:r>
          <a:r>
            <a:rPr lang="en-US" sz="2300" kern="1200" dirty="0"/>
            <a:t> </a:t>
          </a:r>
          <a:r>
            <a:rPr lang="en-US" sz="2300" kern="1200" dirty="0" err="1"/>
            <a:t>ditambahkan</a:t>
          </a:r>
          <a:r>
            <a:rPr lang="en-US" sz="2300" kern="1200" dirty="0"/>
            <a:t> dan </a:t>
          </a:r>
          <a:r>
            <a:rPr lang="en-US" sz="2300" kern="1200" dirty="0" err="1"/>
            <a:t>digunakan</a:t>
          </a:r>
          <a:r>
            <a:rPr lang="en-US" sz="2300" kern="1200" dirty="0"/>
            <a:t> </a:t>
          </a:r>
          <a:r>
            <a:rPr lang="en-US" sz="2300" kern="1200" dirty="0" err="1"/>
            <a:t>ulang</a:t>
          </a:r>
          <a:r>
            <a:rPr lang="en-US" sz="2300" kern="1200" dirty="0"/>
            <a:t> </a:t>
          </a:r>
          <a:r>
            <a:rPr lang="en-US" sz="2300" kern="1200" dirty="0" err="1"/>
            <a:t>sebagai</a:t>
          </a:r>
          <a:r>
            <a:rPr lang="en-US" sz="2300" kern="1200" dirty="0"/>
            <a:t> plugin</a:t>
          </a:r>
        </a:p>
      </dsp:txBody>
      <dsp:txXfrm rot="-5400000">
        <a:off x="3979076" y="3138747"/>
        <a:ext cx="6972072" cy="1355106"/>
      </dsp:txXfrm>
    </dsp:sp>
    <dsp:sp modelId="{B40BB088-2274-7543-9A4B-E6E97B8CF18C}">
      <dsp:nvSpPr>
        <dsp:cNvPr id="0" name=""/>
        <dsp:cNvSpPr/>
      </dsp:nvSpPr>
      <dsp:spPr>
        <a:xfrm>
          <a:off x="0" y="3029491"/>
          <a:ext cx="3979076" cy="157361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Ekstensibel</a:t>
          </a:r>
          <a:endParaRPr lang="en-US" sz="1800" kern="1200" dirty="0"/>
        </a:p>
      </dsp:txBody>
      <dsp:txXfrm>
        <a:off x="76818" y="3106309"/>
        <a:ext cx="3825440" cy="141998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BDA6B8-5FFF-43E7-B72B-B6A059E8D168}">
      <dsp:nvSpPr>
        <dsp:cNvPr id="0" name=""/>
        <dsp:cNvSpPr/>
      </dsp:nvSpPr>
      <dsp:spPr>
        <a:xfrm>
          <a:off x="200175" y="1431091"/>
          <a:ext cx="2914714" cy="9605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 dirty="0"/>
            <a:t>Thanks </a:t>
          </a:r>
        </a:p>
      </dsp:txBody>
      <dsp:txXfrm>
        <a:off x="200175" y="1431091"/>
        <a:ext cx="2914714" cy="960530"/>
      </dsp:txXfrm>
    </dsp:sp>
    <dsp:sp modelId="{C8FD4DEF-E66D-418B-BED7-CF388555B61A}">
      <dsp:nvSpPr>
        <dsp:cNvPr id="0" name=""/>
        <dsp:cNvSpPr/>
      </dsp:nvSpPr>
      <dsp:spPr>
        <a:xfrm>
          <a:off x="196862" y="1138957"/>
          <a:ext cx="231852" cy="231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32CE7D-9D8C-476C-8D51-637FAADA7F5B}">
      <dsp:nvSpPr>
        <dsp:cNvPr id="0" name=""/>
        <dsp:cNvSpPr/>
      </dsp:nvSpPr>
      <dsp:spPr>
        <a:xfrm>
          <a:off x="359159" y="814364"/>
          <a:ext cx="231852" cy="231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4D04A1-ED74-47FD-B9A4-B83CC0DDDE60}">
      <dsp:nvSpPr>
        <dsp:cNvPr id="0" name=""/>
        <dsp:cNvSpPr/>
      </dsp:nvSpPr>
      <dsp:spPr>
        <a:xfrm>
          <a:off x="748671" y="879283"/>
          <a:ext cx="364339" cy="36433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1AD38B-6EA1-4C02-AA5F-1035F52F9723}">
      <dsp:nvSpPr>
        <dsp:cNvPr id="0" name=""/>
        <dsp:cNvSpPr/>
      </dsp:nvSpPr>
      <dsp:spPr>
        <a:xfrm>
          <a:off x="1073264" y="522230"/>
          <a:ext cx="231852" cy="231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4B9041-A991-41B2-934C-6CD555ED8941}">
      <dsp:nvSpPr>
        <dsp:cNvPr id="0" name=""/>
        <dsp:cNvSpPr/>
      </dsp:nvSpPr>
      <dsp:spPr>
        <a:xfrm>
          <a:off x="1495235" y="392393"/>
          <a:ext cx="231852" cy="231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DC5439-D9C9-4CAC-9243-5C4537EA3036}">
      <dsp:nvSpPr>
        <dsp:cNvPr id="0" name=""/>
        <dsp:cNvSpPr/>
      </dsp:nvSpPr>
      <dsp:spPr>
        <a:xfrm>
          <a:off x="2014584" y="619608"/>
          <a:ext cx="231852" cy="231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0CCD4C-2B30-4AA0-8267-4C33A69007DE}">
      <dsp:nvSpPr>
        <dsp:cNvPr id="0" name=""/>
        <dsp:cNvSpPr/>
      </dsp:nvSpPr>
      <dsp:spPr>
        <a:xfrm>
          <a:off x="2339177" y="781905"/>
          <a:ext cx="364339" cy="36433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F70BF-D7C4-4CE2-AAF7-8E1C7F9CE7B9}">
      <dsp:nvSpPr>
        <dsp:cNvPr id="0" name=""/>
        <dsp:cNvSpPr/>
      </dsp:nvSpPr>
      <dsp:spPr>
        <a:xfrm>
          <a:off x="2793608" y="1138957"/>
          <a:ext cx="231852" cy="231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B24B4F-2E1D-4937-A425-8DAEBBDE7CE6}">
      <dsp:nvSpPr>
        <dsp:cNvPr id="0" name=""/>
        <dsp:cNvSpPr/>
      </dsp:nvSpPr>
      <dsp:spPr>
        <a:xfrm>
          <a:off x="2988364" y="1496010"/>
          <a:ext cx="231852" cy="231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4775E9-86ED-4F0A-94D3-A817CE390C79}">
      <dsp:nvSpPr>
        <dsp:cNvPr id="0" name=""/>
        <dsp:cNvSpPr/>
      </dsp:nvSpPr>
      <dsp:spPr>
        <a:xfrm>
          <a:off x="1300479" y="814364"/>
          <a:ext cx="596191" cy="5961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3AB8AF-543A-427E-8B92-0C08245343D9}">
      <dsp:nvSpPr>
        <dsp:cNvPr id="0" name=""/>
        <dsp:cNvSpPr/>
      </dsp:nvSpPr>
      <dsp:spPr>
        <a:xfrm>
          <a:off x="34566" y="2047818"/>
          <a:ext cx="231852" cy="231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F2D028-74DA-44E2-B270-6554B5253870}">
      <dsp:nvSpPr>
        <dsp:cNvPr id="0" name=""/>
        <dsp:cNvSpPr/>
      </dsp:nvSpPr>
      <dsp:spPr>
        <a:xfrm>
          <a:off x="229322" y="2339952"/>
          <a:ext cx="364339" cy="36433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FF875-3717-4BA6-AD5D-D923F4B31D42}">
      <dsp:nvSpPr>
        <dsp:cNvPr id="0" name=""/>
        <dsp:cNvSpPr/>
      </dsp:nvSpPr>
      <dsp:spPr>
        <a:xfrm>
          <a:off x="716211" y="2599626"/>
          <a:ext cx="529948" cy="5299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BA5BF7-2FD3-4834-88AC-E6E80E52B81A}">
      <dsp:nvSpPr>
        <dsp:cNvPr id="0" name=""/>
        <dsp:cNvSpPr/>
      </dsp:nvSpPr>
      <dsp:spPr>
        <a:xfrm>
          <a:off x="1397857" y="3021598"/>
          <a:ext cx="231852" cy="231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859D3F-474D-4C55-ACF0-FC4DCA629B47}">
      <dsp:nvSpPr>
        <dsp:cNvPr id="0" name=""/>
        <dsp:cNvSpPr/>
      </dsp:nvSpPr>
      <dsp:spPr>
        <a:xfrm>
          <a:off x="1527694" y="2599626"/>
          <a:ext cx="364339" cy="36433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2D48D7-8981-4DCF-80E2-F47A6F17EC96}">
      <dsp:nvSpPr>
        <dsp:cNvPr id="0" name=""/>
        <dsp:cNvSpPr/>
      </dsp:nvSpPr>
      <dsp:spPr>
        <a:xfrm>
          <a:off x="1852288" y="3054057"/>
          <a:ext cx="231852" cy="231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B4240A-1C65-458E-9808-E78F6A9B5824}">
      <dsp:nvSpPr>
        <dsp:cNvPr id="0" name=""/>
        <dsp:cNvSpPr/>
      </dsp:nvSpPr>
      <dsp:spPr>
        <a:xfrm>
          <a:off x="2144422" y="2534708"/>
          <a:ext cx="529948" cy="5299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B82EE9-BB98-46CC-ABC7-5A35FDC7DD3E}">
      <dsp:nvSpPr>
        <dsp:cNvPr id="0" name=""/>
        <dsp:cNvSpPr/>
      </dsp:nvSpPr>
      <dsp:spPr>
        <a:xfrm>
          <a:off x="2858527" y="2404871"/>
          <a:ext cx="364339" cy="36433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36637E-94FE-4C1F-A46D-1B4BE100F2DB}">
      <dsp:nvSpPr>
        <dsp:cNvPr id="0" name=""/>
        <dsp:cNvSpPr/>
      </dsp:nvSpPr>
      <dsp:spPr>
        <a:xfrm>
          <a:off x="3222866" y="878743"/>
          <a:ext cx="1070012" cy="204277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50DD16-901A-477B-BCFB-6566ECA75ADE}">
      <dsp:nvSpPr>
        <dsp:cNvPr id="0" name=""/>
        <dsp:cNvSpPr/>
      </dsp:nvSpPr>
      <dsp:spPr>
        <a:xfrm>
          <a:off x="4292878" y="879735"/>
          <a:ext cx="2918216" cy="2042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Next</a:t>
          </a:r>
        </a:p>
      </dsp:txBody>
      <dsp:txXfrm>
        <a:off x="4292878" y="879735"/>
        <a:ext cx="2918216" cy="2042751"/>
      </dsp:txXfrm>
    </dsp:sp>
    <dsp:sp modelId="{1C5EB187-A890-4586-A291-4F2ABE363C4D}">
      <dsp:nvSpPr>
        <dsp:cNvPr id="0" name=""/>
        <dsp:cNvSpPr/>
      </dsp:nvSpPr>
      <dsp:spPr>
        <a:xfrm>
          <a:off x="7211095" y="878743"/>
          <a:ext cx="1070012" cy="204277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9317B9-FF7F-4542-BEB6-96F1C026A010}">
      <dsp:nvSpPr>
        <dsp:cNvPr id="0" name=""/>
        <dsp:cNvSpPr/>
      </dsp:nvSpPr>
      <dsp:spPr>
        <a:xfrm>
          <a:off x="8397836" y="709924"/>
          <a:ext cx="2480483" cy="24804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Let’s code</a:t>
          </a:r>
        </a:p>
      </dsp:txBody>
      <dsp:txXfrm>
        <a:off x="8761094" y="1073182"/>
        <a:ext cx="1753967" cy="17539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E53E73D-8442-4C5D-B7D2-7CEE2FE6A3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42B87F-0A25-495A-A503-3DD31D8F393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6DEDE44-93C8-4788-A0DE-C46F0CA22D3D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B503269A-E327-40F4-A55F-0D787ED3BA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5A6CEEF-6D7A-49E9-9A74-A99D5F5090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9A824E-75C5-46AB-814E-FE23BC0ABDC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8453AF-4BB9-4123-AACE-B73D1B071D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1666CD77-392C-4988-9ACA-AAE3AFC0062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666CD77-392C-4988-9ACA-AAE3AFC00624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8511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Gratis, library </a:t>
            </a:r>
            <a:r>
              <a:rPr lang="en-US" dirty="0" err="1"/>
              <a:t>dari</a:t>
            </a:r>
            <a:r>
              <a:rPr lang="en-US" dirty="0"/>
              <a:t> JS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Menyederhanakan</a:t>
            </a:r>
            <a:r>
              <a:rPr lang="en-US" dirty="0"/>
              <a:t> </a:t>
            </a:r>
            <a:r>
              <a:rPr lang="en-US" dirty="0" err="1"/>
              <a:t>tugas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web yang </a:t>
            </a:r>
            <a:r>
              <a:rPr lang="en-US" dirty="0" err="1"/>
              <a:t>sangat</a:t>
            </a:r>
            <a:r>
              <a:rPr lang="en-US" dirty="0"/>
              <a:t> responsive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Bekerja</a:t>
            </a:r>
            <a:r>
              <a:rPr lang="en-US" dirty="0"/>
              <a:t> di </a:t>
            </a:r>
            <a:r>
              <a:rPr lang="en-US" dirty="0" err="1"/>
              <a:t>semua</a:t>
            </a:r>
            <a:r>
              <a:rPr lang="en-US" dirty="0"/>
              <a:t> browser modern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Menghilangkan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khusus</a:t>
            </a:r>
            <a:r>
              <a:rPr lang="en-US" dirty="0"/>
              <a:t> browser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memungkinkan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focus pada </a:t>
            </a:r>
            <a:r>
              <a:rPr lang="en-US" dirty="0" err="1"/>
              <a:t>desain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666CD77-392C-4988-9ACA-AAE3AFC00624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01982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672589-1323-4749-AEE2-CFA050B31077}"/>
              </a:ext>
            </a:extLst>
          </p:cNvPr>
          <p:cNvSpPr/>
          <p:nvPr/>
        </p:nvSpPr>
        <p:spPr>
          <a:xfrm>
            <a:off x="446088" y="3086100"/>
            <a:ext cx="11263312" cy="3305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6C7BE7B-CC51-4D04-B966-49E988F9A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C81F3A43-7515-452E-AC08-A22A2F3B713E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35B9FFB-800A-4773-83BD-FB8CF83C2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8447BCE-B4ED-443F-A2A2-8F3B7D496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463" y="5956300"/>
            <a:ext cx="1016000" cy="365125"/>
          </a:xfrm>
        </p:spPr>
        <p:txBody>
          <a:bodyPr/>
          <a:lstStyle>
            <a:lvl1pPr>
              <a:defRPr>
                <a:solidFill>
                  <a:srgbClr val="2F5AAC"/>
                </a:solidFill>
              </a:defRPr>
            </a:lvl1pPr>
          </a:lstStyle>
          <a:p>
            <a:pPr>
              <a:defRPr/>
            </a:pPr>
            <a:fld id="{CAC40D25-1877-444A-BF90-17300330EFD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2297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036ABA6-5E27-432B-9AEE-59ADC9585F31}"/>
              </a:ext>
            </a:extLst>
          </p:cNvPr>
          <p:cNvSpPr>
            <a:spLocks noChangeAspect="1"/>
          </p:cNvSpPr>
          <p:nvPr/>
        </p:nvSpPr>
        <p:spPr>
          <a:xfrm>
            <a:off x="439738" y="614363"/>
            <a:ext cx="11309350" cy="11890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6CC5221-626D-4557-8294-BF637BCE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421AA7-8509-40BC-A9E6-29CB52E3FF58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F9F3B34-2EDD-4049-80B2-C6D565322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8EB677C-CBB8-47E2-9F11-42A43C11D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DDC161-8EA0-41EF-8E6A-3DED768A72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8740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C57F0F-B6F4-41C2-A124-53E59608B75C}"/>
              </a:ext>
            </a:extLst>
          </p:cNvPr>
          <p:cNvSpPr>
            <a:spLocks noChangeAspect="1"/>
          </p:cNvSpPr>
          <p:nvPr/>
        </p:nvSpPr>
        <p:spPr>
          <a:xfrm>
            <a:off x="8839200" y="600075"/>
            <a:ext cx="2906713" cy="58166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862F3FB-92EE-4D66-B0B7-7CDED9A504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93188" y="5956300"/>
            <a:ext cx="1328737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F3071C23-F1F1-4816-A9D3-9AB4C740C20B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40AD31E-F2F8-41C5-8753-3DDB6C081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74700" y="5951538"/>
            <a:ext cx="78962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A0F8058-833C-4741-BC76-51320FA48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7338" y="5956300"/>
            <a:ext cx="1163637" cy="365125"/>
          </a:xfrm>
        </p:spPr>
        <p:txBody>
          <a:bodyPr/>
          <a:lstStyle>
            <a:lvl1pPr>
              <a:defRPr>
                <a:solidFill>
                  <a:srgbClr val="2F5AAC"/>
                </a:solidFill>
              </a:defRPr>
            </a:lvl1pPr>
          </a:lstStyle>
          <a:p>
            <a:pPr>
              <a:defRPr/>
            </a:pPr>
            <a:fld id="{ABCBBD36-9819-41FD-9D1E-243CCE9FE1C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041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86996-FDC9-44FD-AED9-3AC67B94BC1D}"/>
              </a:ext>
            </a:extLst>
          </p:cNvPr>
          <p:cNvSpPr>
            <a:spLocks noChangeAspect="1"/>
          </p:cNvSpPr>
          <p:nvPr/>
        </p:nvSpPr>
        <p:spPr>
          <a:xfrm>
            <a:off x="439738" y="614363"/>
            <a:ext cx="11309350" cy="11890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013FFD4-0F8A-47D8-83C9-936D46A4B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6288A8-BC07-43B9-A167-ACC8FCA70042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4498C44-E2DD-4517-BFD8-EFF40D3E6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00B4F97-7FAA-41B3-B51C-175ACADAE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1B9E8A-CC3B-482C-9B09-FF8B71E4B68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52316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9DA06A-4A29-4314-BE4A-C73E4C855AF3}"/>
              </a:ext>
            </a:extLst>
          </p:cNvPr>
          <p:cNvSpPr>
            <a:spLocks noChangeAspect="1"/>
          </p:cNvSpPr>
          <p:nvPr/>
        </p:nvSpPr>
        <p:spPr>
          <a:xfrm>
            <a:off x="447675" y="5141913"/>
            <a:ext cx="11290300" cy="12588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/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0E61652-68E8-4BAD-ADF1-57B817CAD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76B67CD3-E996-4989-8128-653139972CDE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F57D778-4873-420B-8D96-437F7AA07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8D5AC2B-5F2F-42B3-908B-FE072CDEF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F5AAC"/>
                </a:solidFill>
              </a:defRPr>
            </a:lvl1pPr>
          </a:lstStyle>
          <a:p>
            <a:pPr>
              <a:defRPr/>
            </a:pPr>
            <a:fld id="{45CF594E-1FD0-4085-B0B5-14067507947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8247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8F787AC-AFD8-47F4-97E9-654762690F05}"/>
              </a:ext>
            </a:extLst>
          </p:cNvPr>
          <p:cNvSpPr>
            <a:spLocks noChangeAspect="1"/>
          </p:cNvSpPr>
          <p:nvPr/>
        </p:nvSpPr>
        <p:spPr>
          <a:xfrm>
            <a:off x="446088" y="606425"/>
            <a:ext cx="11299825" cy="12588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7EA6ED5C-69D4-4DB5-B8D8-3516911F0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8A882-8D64-412B-ABF6-D68DD636A207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A00A8AD0-3032-4F23-9537-A647312FD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95D80AD7-B07F-4425-A1D2-7598AFC2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411131-B844-4C6C-8771-5ADB541F3DE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5419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B14D0DE-598C-4684-A409-6854915DE5B4}"/>
              </a:ext>
            </a:extLst>
          </p:cNvPr>
          <p:cNvSpPr>
            <a:spLocks noChangeAspect="1"/>
          </p:cNvSpPr>
          <p:nvPr/>
        </p:nvSpPr>
        <p:spPr>
          <a:xfrm>
            <a:off x="446088" y="606425"/>
            <a:ext cx="11299825" cy="12588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6">
            <a:extLst>
              <a:ext uri="{FF2B5EF4-FFF2-40B4-BE49-F238E27FC236}">
                <a16:creationId xmlns:a16="http://schemas.microsoft.com/office/drawing/2014/main" id="{DFF66D81-9EBA-4C74-9D57-D697BAED7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AF95D0-C277-4701-8928-0B7A40552AE2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E3534A5F-EB8C-430C-90F0-9CAF7ACB0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A01BF1C7-A649-4FA2-A21F-43FD8598E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5F1AD2-2983-4C70-BB8F-7795838F980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7744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6CCD9A-CCDD-4F7B-97E2-6B8C1795B70F}"/>
              </a:ext>
            </a:extLst>
          </p:cNvPr>
          <p:cNvSpPr>
            <a:spLocks noChangeAspect="1"/>
          </p:cNvSpPr>
          <p:nvPr/>
        </p:nvSpPr>
        <p:spPr>
          <a:xfrm>
            <a:off x="441325" y="606425"/>
            <a:ext cx="11299825" cy="12588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86267834-471B-4BA1-92FA-82FD008C3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48906F-1522-4B51-AEEE-E890A7ADEFCE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C449C-C9BB-44F0-9725-B3D3AA399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CDEE15D0-053F-4674-BC2E-E52D2F20C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602E40-FDB2-40FF-B848-F60153497C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84880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B01A8E16-3214-46E1-9DB1-0A72EFED4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364ABA-4F2C-459C-8B36-AAB288D34A5A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271C239-96BE-4CDE-8567-25332EBA8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E1567F8-9252-4FBD-8987-197151E4F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4483BF-7EA0-4629-AC9A-75D7BEFC643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1057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E4F6DB5-EFFC-4AFE-82C7-543B96686C39}"/>
              </a:ext>
            </a:extLst>
          </p:cNvPr>
          <p:cNvSpPr>
            <a:spLocks noChangeAspect="1"/>
          </p:cNvSpPr>
          <p:nvPr/>
        </p:nvSpPr>
        <p:spPr>
          <a:xfrm>
            <a:off x="447675" y="5141913"/>
            <a:ext cx="11298238" cy="12747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EF897F2A-968D-4CAF-900F-39B8CEA45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5C85FED-692C-4996-A306-1252B36F8D24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831B04C7-CA1D-4FE1-8F2D-E49E417B1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5B8F4D7A-48C0-4B31-9E1E-8692D8BA6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F5AAC"/>
                </a:solidFill>
              </a:defRPr>
            </a:lvl1pPr>
          </a:lstStyle>
          <a:p>
            <a:pPr>
              <a:defRPr/>
            </a:pPr>
            <a:fld id="{C1799E9C-3097-4496-AC46-99AE9B3499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60669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/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2047D3D-294E-4A82-A710-7E786FC67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92B4C4-0830-4A1E-8587-C70AB96200D3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0EB206E-7019-47FF-9F6B-EDB7C7A6B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99CAF94-3066-473E-96C3-4F7CE3A39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B3420D-BD19-4E0D-81F8-394EAA2AE0A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57530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2CB0E4-D494-44F0-9A92-CC41E127A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704850"/>
            <a:ext cx="11029950" cy="11890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C502D424-3388-45BC-96E9-D9E7027B53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81025" y="2335213"/>
            <a:ext cx="11029950" cy="352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393C1-BDD6-49FE-8624-DB2453F9F3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05713" y="59563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accent2"/>
                </a:solidFill>
                <a:latin typeface="+mn-lt"/>
              </a:defRPr>
            </a:lvl1pPr>
          </a:lstStyle>
          <a:p>
            <a:pPr>
              <a:defRPr/>
            </a:pPr>
            <a:fld id="{F3E92040-C64B-400B-B3BC-619D0D012191}" type="datetimeFigureOut">
              <a:rPr lang="en-US"/>
              <a:pPr>
                <a:defRPr/>
              </a:pPr>
              <a:t>9/25/23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26A9C-5F61-4241-A305-EA0ECC9BDF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1025" y="5951538"/>
            <a:ext cx="69167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 cap="all">
                <a:solidFill>
                  <a:schemeClr val="accent2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49C55-CFFB-4697-B759-B9BC5F243D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58463" y="5956300"/>
            <a:ext cx="1052512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solidFill>
                  <a:schemeClr val="accent2"/>
                </a:solidFill>
              </a:defRPr>
            </a:lvl1pPr>
          </a:lstStyle>
          <a:p>
            <a:pPr>
              <a:defRPr/>
            </a:pPr>
            <a:fld id="{E36130B9-3E21-42E9-8F40-CEF86A8BEE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6CF6C0-912C-440C-9B1B-35B01AB70C4A}"/>
              </a:ext>
            </a:extLst>
          </p:cNvPr>
          <p:cNvSpPr/>
          <p:nvPr/>
        </p:nvSpPr>
        <p:spPr>
          <a:xfrm>
            <a:off x="446088" y="457200"/>
            <a:ext cx="3703637" cy="95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295AA8-771A-419F-9A6D-05609104D608}"/>
              </a:ext>
            </a:extLst>
          </p:cNvPr>
          <p:cNvSpPr/>
          <p:nvPr/>
        </p:nvSpPr>
        <p:spPr>
          <a:xfrm>
            <a:off x="8042275" y="454025"/>
            <a:ext cx="3703638" cy="984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47A00B-547C-4210-AAA4-AB3F35F4BE6F}"/>
              </a:ext>
            </a:extLst>
          </p:cNvPr>
          <p:cNvSpPr/>
          <p:nvPr/>
        </p:nvSpPr>
        <p:spPr>
          <a:xfrm>
            <a:off x="4241800" y="457200"/>
            <a:ext cx="3703638" cy="9207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49" r:id="rId7"/>
    <p:sldLayoutId id="2147483857" r:id="rId8"/>
    <p:sldLayoutId id="2147483850" r:id="rId9"/>
    <p:sldLayoutId id="2147483858" r:id="rId10"/>
    <p:sldLayoutId id="2147483859" r:id="rId11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800" kern="1200" cap="all">
          <a:solidFill>
            <a:schemeClr val="bg1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Gill Sans MT" panose="020B0502020104020203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Gill Sans MT" panose="020B0502020104020203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Gill Sans MT" panose="020B0502020104020203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Gill Sans MT" panose="020B0502020104020203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4800" indent="-304800" algn="l" defTabSz="457200" rtl="0" eaLnBrk="0" fontAlgn="base" hangingPunct="0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kern="1200">
          <a:solidFill>
            <a:schemeClr val="tx2"/>
          </a:solidFill>
          <a:latin typeface="+mn-lt"/>
          <a:ea typeface="+mn-ea"/>
          <a:cs typeface="+mn-cs"/>
        </a:defRPr>
      </a:lvl1pPr>
      <a:lvl2pPr marL="628650" indent="-304800" algn="l" defTabSz="457200" rtl="0" eaLnBrk="0" fontAlgn="base" hangingPunct="0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98525" indent="-269875" algn="l" defTabSz="457200" rtl="0" eaLnBrk="0" fontAlgn="base" hangingPunct="0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1425" indent="-233363" algn="l" defTabSz="457200" rtl="0" eaLnBrk="0" fontAlgn="base" hangingPunct="0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1788" indent="-233363" algn="l" defTabSz="457200" rtl="0" eaLnBrk="0" fontAlgn="base" hangingPunct="0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jqueryui.com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Box 6">
            <a:extLst>
              <a:ext uri="{FF2B5EF4-FFF2-40B4-BE49-F238E27FC236}">
                <a16:creationId xmlns:a16="http://schemas.microsoft.com/office/drawing/2014/main" id="{0F5AB77B-960B-4D16-9924-D68F469FBA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575" y="1041400"/>
            <a:ext cx="10012363" cy="126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eaLnBrk="1" hangingPunct="1"/>
            <a:r>
              <a:rPr lang="en-US" altLang="en-US" sz="3200" dirty="0" err="1"/>
              <a:t>Pertemuan</a:t>
            </a:r>
            <a:r>
              <a:rPr lang="en-US" altLang="en-US" sz="3600" dirty="0"/>
              <a:t> </a:t>
            </a:r>
            <a:r>
              <a:rPr lang="en-US" altLang="en-US" sz="3200" dirty="0"/>
              <a:t>5</a:t>
            </a:r>
            <a:endParaRPr lang="en-US" altLang="en-US" sz="3600" dirty="0"/>
          </a:p>
          <a:p>
            <a:pPr eaLnBrk="1" hangingPunct="1"/>
            <a:r>
              <a:rPr lang="en-US" altLang="en-US" sz="4000" b="1" dirty="0"/>
              <a:t>jQuery </a:t>
            </a:r>
            <a:endParaRPr lang="en-US" altLang="en-US" sz="4000" dirty="0"/>
          </a:p>
        </p:txBody>
      </p:sp>
      <p:sp>
        <p:nvSpPr>
          <p:cNvPr id="12291" name="TextBox 7">
            <a:extLst>
              <a:ext uri="{FF2B5EF4-FFF2-40B4-BE49-F238E27FC236}">
                <a16:creationId xmlns:a16="http://schemas.microsoft.com/office/drawing/2014/main" id="{49BA9765-B931-4180-B2CE-586F477447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575" y="3425825"/>
            <a:ext cx="151515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eaLnBrk="1" hangingPunct="1"/>
            <a:r>
              <a:rPr lang="en-US" altLang="en-US" sz="2000" dirty="0">
                <a:solidFill>
                  <a:schemeClr val="bg1"/>
                </a:solidFill>
              </a:rPr>
              <a:t>Tim Teaching</a:t>
            </a:r>
          </a:p>
        </p:txBody>
      </p:sp>
      <p:pic>
        <p:nvPicPr>
          <p:cNvPr id="12292" name="Picture 2">
            <a:extLst>
              <a:ext uri="{FF2B5EF4-FFF2-40B4-BE49-F238E27FC236}">
                <a16:creationId xmlns:a16="http://schemas.microsoft.com/office/drawing/2014/main" id="{816E9A8C-97D5-4048-856E-32D5A63F9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1538" y="3425825"/>
            <a:ext cx="15748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859B57-D456-4D7C-9B92-FC07B2F2A019}"/>
              </a:ext>
            </a:extLst>
          </p:cNvPr>
          <p:cNvSpPr txBox="1"/>
          <p:nvPr/>
        </p:nvSpPr>
        <p:spPr>
          <a:xfrm>
            <a:off x="7282600" y="5816600"/>
            <a:ext cx="40537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Desain dan Dasar </a:t>
            </a:r>
            <a:r>
              <a:rPr lang="en-US" sz="2000" dirty="0" err="1">
                <a:solidFill>
                  <a:schemeClr val="bg1"/>
                </a:solidFill>
              </a:rPr>
              <a:t>Pemrograman</a:t>
            </a:r>
            <a:r>
              <a:rPr lang="en-US" sz="2000" dirty="0">
                <a:solidFill>
                  <a:schemeClr val="bg1"/>
                </a:solidFill>
              </a:rPr>
              <a:t> Web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8F5A5-9D24-9A4B-8116-81DAE2C67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Enable </a:t>
            </a:r>
            <a:r>
              <a:rPr lang="en-US" dirty="0" err="1"/>
              <a:t>jquery</a:t>
            </a:r>
            <a:r>
              <a:rPr lang="en-US" dirty="0"/>
              <a:t> in your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9F96F-F898-7849-9464-ACA88198E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81779"/>
            <a:ext cx="11029615" cy="4282614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sz="2400" b="1" i="1" dirty="0"/>
              <a:t>jQuery </a:t>
            </a:r>
            <a:r>
              <a:rPr lang="en-US" altLang="en-US" sz="2400" b="1" i="1" dirty="0" err="1"/>
              <a:t>dapat</a:t>
            </a:r>
            <a:r>
              <a:rPr lang="en-US" altLang="en-US" sz="2400" b="1" i="1" dirty="0"/>
              <a:t> </a:t>
            </a:r>
            <a:r>
              <a:rPr lang="en-US" altLang="en-US" sz="2400" b="1" i="1" dirty="0" err="1"/>
              <a:t>diaktifkan</a:t>
            </a:r>
            <a:r>
              <a:rPr lang="en-US" altLang="en-US" sz="2400" b="1" i="1" dirty="0"/>
              <a:t> di page </a:t>
            </a:r>
            <a:r>
              <a:rPr lang="en-US" altLang="en-US" sz="2400" b="1" i="1" dirty="0" err="1"/>
              <a:t>anda</a:t>
            </a:r>
            <a:r>
              <a:rPr lang="en-US" altLang="en-US" sz="2400" b="1" i="1" dirty="0"/>
              <a:t> </a:t>
            </a:r>
            <a:r>
              <a:rPr lang="en-US" altLang="en-US" sz="2400" b="1" i="1" dirty="0" err="1"/>
              <a:t>dengan</a:t>
            </a:r>
            <a:r>
              <a:rPr lang="en-US" altLang="en-US" sz="2400" b="1" i="1" dirty="0"/>
              <a:t> </a:t>
            </a:r>
            <a:r>
              <a:rPr lang="en-US" altLang="en-US" sz="2400" b="1" i="1" dirty="0" err="1"/>
              <a:t>memasukkan</a:t>
            </a:r>
            <a:r>
              <a:rPr lang="en-US" altLang="en-US" sz="2400" b="1" i="1" dirty="0"/>
              <a:t> </a:t>
            </a:r>
            <a:r>
              <a:rPr lang="en-US" altLang="en-US" sz="2400" b="1" i="1" dirty="0" err="1"/>
              <a:t>referensi</a:t>
            </a:r>
            <a:r>
              <a:rPr lang="en-US" altLang="en-US" sz="2400" b="1" i="1" dirty="0"/>
              <a:t> </a:t>
            </a:r>
            <a:r>
              <a:rPr lang="en-US" altLang="en-US" sz="2400" b="1" i="1" dirty="0" err="1"/>
              <a:t>ke</a:t>
            </a:r>
            <a:r>
              <a:rPr lang="en-US" altLang="en-US" sz="2400" b="1" i="1" dirty="0"/>
              <a:t> file </a:t>
            </a:r>
            <a:r>
              <a:rPr lang="en-US" altLang="en-US" sz="2400" b="1" i="1" dirty="0" err="1"/>
              <a:t>jquery</a:t>
            </a:r>
            <a:r>
              <a:rPr lang="en-US" altLang="en-US" sz="2400" b="1" i="1" dirty="0"/>
              <a:t> library</a:t>
            </a:r>
          </a:p>
          <a:p>
            <a:pPr marL="0" indent="0">
              <a:lnSpc>
                <a:spcPct val="80000"/>
              </a:lnSpc>
              <a:buNone/>
            </a:pPr>
            <a:endParaRPr lang="en-US" altLang="en-US" sz="2400" b="1" i="1" dirty="0"/>
          </a:p>
          <a:p>
            <a:pPr marL="0" indent="0">
              <a:lnSpc>
                <a:spcPct val="80000"/>
              </a:lnSpc>
              <a:buNone/>
            </a:pPr>
            <a:endParaRPr lang="en-US" altLang="en-US" sz="2400" b="1" i="1" dirty="0"/>
          </a:p>
          <a:p>
            <a:pPr marL="0" indent="0">
              <a:lnSpc>
                <a:spcPct val="80000"/>
              </a:lnSpc>
              <a:buNone/>
            </a:pPr>
            <a:endParaRPr lang="en-US" altLang="en-US" sz="2400" b="1" i="1" dirty="0"/>
          </a:p>
          <a:p>
            <a:pPr>
              <a:lnSpc>
                <a:spcPct val="80000"/>
              </a:lnSpc>
            </a:pPr>
            <a:r>
              <a:rPr lang="en-US" altLang="en-US" sz="2400" b="1" i="1" dirty="0" err="1"/>
              <a:t>Perkenalkan</a:t>
            </a:r>
            <a:r>
              <a:rPr lang="en-US" altLang="en-US" sz="2400" b="1" i="1" dirty="0"/>
              <a:t> </a:t>
            </a:r>
            <a:r>
              <a:rPr lang="en-US" altLang="en-US" sz="2400" b="1" i="1" dirty="0" err="1"/>
              <a:t>fungsi</a:t>
            </a:r>
            <a:r>
              <a:rPr lang="en-US" altLang="en-US" sz="2400" b="1" i="1" dirty="0"/>
              <a:t> jQuery</a:t>
            </a:r>
          </a:p>
          <a:p>
            <a:pPr marL="0" indent="0">
              <a:buNone/>
            </a:pPr>
            <a:r>
              <a:rPr lang="en-US" altLang="en-US" sz="2400" b="1" i="1" dirty="0"/>
              <a:t>	</a:t>
            </a:r>
            <a:r>
              <a:rPr lang="en-US" sz="2400" dirty="0"/>
              <a:t>$(document).ready(function()</a:t>
            </a:r>
            <a:r>
              <a:rPr lang="en-US" altLang="ko-KR" sz="2400" dirty="0"/>
              <a:t>{</a:t>
            </a:r>
            <a:endParaRPr lang="en-ID" sz="2400" dirty="0"/>
          </a:p>
          <a:p>
            <a:pPr marL="0" indent="0">
              <a:buNone/>
            </a:pPr>
            <a:r>
              <a:rPr lang="en-US" sz="2400" dirty="0"/>
              <a:t>   		 //</a:t>
            </a:r>
            <a:r>
              <a:rPr lang="en-US" sz="2400" dirty="0" err="1"/>
              <a:t>baris</a:t>
            </a:r>
            <a:r>
              <a:rPr lang="en-US" sz="2400" dirty="0"/>
              <a:t> </a:t>
            </a:r>
            <a:r>
              <a:rPr lang="en-US" sz="2400" dirty="0" err="1"/>
              <a:t>kode</a:t>
            </a:r>
            <a:r>
              <a:rPr lang="en-US" sz="2400" dirty="0"/>
              <a:t> jQuery</a:t>
            </a:r>
            <a:endParaRPr lang="en-ID" sz="2400" dirty="0"/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ko-KR" altLang="en-US" sz="2400" dirty="0"/>
              <a:t> </a:t>
            </a:r>
            <a:r>
              <a:rPr lang="en-US" sz="2400" dirty="0"/>
              <a:t>});</a:t>
            </a:r>
            <a:r>
              <a:rPr lang="en-ID" sz="3200" dirty="0"/>
              <a:t> </a:t>
            </a:r>
            <a:endParaRPr lang="en-US" altLang="en-US" sz="3200" b="1" i="1" dirty="0"/>
          </a:p>
          <a:p>
            <a:pPr marL="0" indent="0">
              <a:buNone/>
            </a:pPr>
            <a:endParaRPr lang="en-US" alt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D52346-26F4-3647-90E1-4CCBB60E1E75}"/>
              </a:ext>
            </a:extLst>
          </p:cNvPr>
          <p:cNvPicPr/>
          <p:nvPr/>
        </p:nvPicPr>
        <p:blipFill rotWithShape="1">
          <a:blip r:embed="rId2"/>
          <a:srcRect l="6388" t="36640" b="47815"/>
          <a:stretch/>
        </p:blipFill>
        <p:spPr>
          <a:xfrm>
            <a:off x="753979" y="2838353"/>
            <a:ext cx="9882500" cy="59064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6456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C232F-8D25-DB42-AF23-164948361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selector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5CAC6-CEF4-C849-8B33-637D97523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32599"/>
          </a:xfrm>
        </p:spPr>
        <p:txBody>
          <a:bodyPr/>
          <a:lstStyle/>
          <a:p>
            <a:r>
              <a:rPr lang="en-US" dirty="0" err="1"/>
              <a:t>TagName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document.getElementByTagName</a:t>
            </a:r>
            <a:r>
              <a:rPr lang="en-US" dirty="0"/>
              <a:t>(“</a:t>
            </a:r>
            <a:r>
              <a:rPr lang="en-US" dirty="0" err="1"/>
              <a:t>tagName</a:t>
            </a:r>
            <a:r>
              <a:rPr lang="en-US" dirty="0"/>
              <a:t>”);</a:t>
            </a:r>
          </a:p>
          <a:p>
            <a:pPr marL="0" indent="0">
              <a:buNone/>
            </a:pPr>
            <a:r>
              <a:rPr lang="en-US" dirty="0"/>
              <a:t>	$(“</a:t>
            </a:r>
            <a:r>
              <a:rPr lang="en-US" dirty="0" err="1"/>
              <a:t>tagName</a:t>
            </a:r>
            <a:r>
              <a:rPr lang="en-US" dirty="0"/>
              <a:t>”) - $(“div), $(“p”), $(“div”),…</a:t>
            </a:r>
          </a:p>
          <a:p>
            <a:r>
              <a:rPr lang="en-US" dirty="0" err="1"/>
              <a:t>TagID</a:t>
            </a:r>
            <a:endParaRPr lang="en-US" dirty="0"/>
          </a:p>
          <a:p>
            <a:pPr marL="323850" lvl="1" indent="0">
              <a:buNone/>
            </a:pPr>
            <a:r>
              <a:rPr lang="en-US" dirty="0"/>
              <a:t>	</a:t>
            </a:r>
            <a:r>
              <a:rPr lang="en-US" dirty="0" err="1"/>
              <a:t>document.getElementById</a:t>
            </a:r>
            <a:r>
              <a:rPr lang="en-US" dirty="0"/>
              <a:t>(“id”);</a:t>
            </a:r>
          </a:p>
          <a:p>
            <a:pPr marL="323850" lvl="1" indent="0">
              <a:buNone/>
            </a:pPr>
            <a:r>
              <a:rPr lang="en-US" dirty="0"/>
              <a:t>	$(”#id”) - $(“#name”), $(“#address” )</a:t>
            </a:r>
          </a:p>
          <a:p>
            <a:r>
              <a:rPr lang="en-US" dirty="0"/>
              <a:t>Tag Class</a:t>
            </a:r>
          </a:p>
          <a:p>
            <a:pPr marL="323850" lvl="1" indent="0">
              <a:buNone/>
            </a:pPr>
            <a:r>
              <a:rPr lang="en-US" dirty="0"/>
              <a:t>	</a:t>
            </a:r>
            <a:r>
              <a:rPr lang="en-US" dirty="0" err="1"/>
              <a:t>document.getElementByClassName</a:t>
            </a:r>
            <a:r>
              <a:rPr lang="en-US" dirty="0"/>
              <a:t>(“</a:t>
            </a:r>
            <a:r>
              <a:rPr lang="en-US" dirty="0" err="1"/>
              <a:t>className</a:t>
            </a:r>
            <a:r>
              <a:rPr lang="en-US" dirty="0"/>
              <a:t>”);</a:t>
            </a:r>
          </a:p>
          <a:p>
            <a:pPr marL="323850" lvl="1" indent="0">
              <a:buNone/>
            </a:pPr>
            <a:r>
              <a:rPr lang="en-US" dirty="0"/>
              <a:t>$(“.</a:t>
            </a:r>
            <a:r>
              <a:rPr lang="en-US" dirty="0" err="1"/>
              <a:t>className</a:t>
            </a:r>
            <a:r>
              <a:rPr lang="en-US" dirty="0"/>
              <a:t>”) - $(“.comment”), $(“.code”)</a:t>
            </a:r>
          </a:p>
          <a:p>
            <a:r>
              <a:rPr lang="en-US" dirty="0"/>
              <a:t>To Select all element - $(“*”)</a:t>
            </a:r>
          </a:p>
        </p:txBody>
      </p:sp>
    </p:spTree>
    <p:extLst>
      <p:ext uri="{BB962C8B-B14F-4D97-AF65-F5344CB8AC3E}">
        <p14:creationId xmlns:p14="http://schemas.microsoft.com/office/powerpoint/2010/main" val="3431113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47565-CD21-C94C-B779-671E63BF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Selectors - combined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5C005A3-5E5D-F247-9BBC-B5964009D7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337" y="2182582"/>
            <a:ext cx="5363411" cy="397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812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A5402-939B-B141-B0E2-89E049876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D237023-AE4B-EA42-BF41-4D32533BA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93" y="1992897"/>
            <a:ext cx="5619461" cy="416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431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9BCFE-92DF-D44F-AABC-6D2769C7E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ANIMATIONS</a:t>
            </a:r>
          </a:p>
        </p:txBody>
      </p:sp>
      <p:pic>
        <p:nvPicPr>
          <p:cNvPr id="6" name="Content Placeholder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17F70ED9-529C-3D4C-B570-7C3F6D0334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2052888"/>
            <a:ext cx="3603679" cy="3678238"/>
          </a:xfrm>
        </p:spPr>
      </p:pic>
    </p:spTree>
    <p:extLst>
      <p:ext uri="{BB962C8B-B14F-4D97-AF65-F5344CB8AC3E}">
        <p14:creationId xmlns:p14="http://schemas.microsoft.com/office/powerpoint/2010/main" val="348072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38E2B-83AB-3445-9AE2-7D9D6AF08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0ADF2-C8EA-7B4B-BEFC-AD0B81153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66476"/>
            <a:ext cx="11029615" cy="2292639"/>
          </a:xfrm>
        </p:spPr>
        <p:txBody>
          <a:bodyPr/>
          <a:lstStyle/>
          <a:p>
            <a:r>
              <a:rPr lang="en-US" sz="2000" dirty="0"/>
              <a:t>jQuery UI</a:t>
            </a:r>
          </a:p>
          <a:p>
            <a:r>
              <a:rPr lang="en-US" sz="2000" dirty="0"/>
              <a:t>AJAX Functionality</a:t>
            </a:r>
          </a:p>
        </p:txBody>
      </p:sp>
    </p:spTree>
    <p:extLst>
      <p:ext uri="{BB962C8B-B14F-4D97-AF65-F5344CB8AC3E}">
        <p14:creationId xmlns:p14="http://schemas.microsoft.com/office/powerpoint/2010/main" val="1377098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FF0B6-6818-9F43-BB13-2C4B4A45B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err="1"/>
              <a:t>ui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E294F2D-C058-1C41-B4C6-1CF4A9F591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8605"/>
          <a:stretch/>
        </p:blipFill>
        <p:spPr>
          <a:xfrm>
            <a:off x="2999405" y="2100966"/>
            <a:ext cx="6193189" cy="45565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CE40BF-5FA4-8D4A-BBD9-A42DDBDEECDB}"/>
              </a:ext>
            </a:extLst>
          </p:cNvPr>
          <p:cNvSpPr txBox="1"/>
          <p:nvPr/>
        </p:nvSpPr>
        <p:spPr>
          <a:xfrm>
            <a:off x="5261810" y="2582779"/>
            <a:ext cx="18127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Apa</a:t>
            </a:r>
            <a:r>
              <a:rPr lang="en-US" dirty="0"/>
              <a:t> yang </a:t>
            </a:r>
            <a:r>
              <a:rPr lang="en-US" dirty="0" err="1"/>
              <a:t>kamu</a:t>
            </a:r>
            <a:r>
              <a:rPr lang="en-US" dirty="0"/>
              <a:t> </a:t>
            </a:r>
            <a:r>
              <a:rPr lang="en-US" dirty="0" err="1"/>
              <a:t>pikirkan</a:t>
            </a:r>
            <a:r>
              <a:rPr lang="en-US" dirty="0"/>
              <a:t> 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mendengar</a:t>
            </a:r>
            <a:r>
              <a:rPr lang="en-US" dirty="0"/>
              <a:t> ”jQuery UI”?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0C8C9F-07AC-8540-8D61-1F67D0FF7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73" y="5431589"/>
            <a:ext cx="1422400" cy="142240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EAA88F2-A0D7-F940-B9AF-CA2F0E9F3947}"/>
              </a:ext>
            </a:extLst>
          </p:cNvPr>
          <p:cNvSpPr/>
          <p:nvPr/>
        </p:nvSpPr>
        <p:spPr>
          <a:xfrm>
            <a:off x="1325913" y="4816524"/>
            <a:ext cx="1925052" cy="6510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Widgets ???</a:t>
            </a:r>
          </a:p>
        </p:txBody>
      </p:sp>
    </p:spTree>
    <p:extLst>
      <p:ext uri="{BB962C8B-B14F-4D97-AF65-F5344CB8AC3E}">
        <p14:creationId xmlns:p14="http://schemas.microsoft.com/office/powerpoint/2010/main" val="1132414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D7299-034B-924C-833A-CD649216D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Pengertian</a:t>
            </a:r>
            <a:r>
              <a:rPr lang="en-US" dirty="0"/>
              <a:t> </a:t>
            </a:r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err="1"/>
              <a:t>ui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8C5465-32BF-2143-91EF-F60DB0A91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64683"/>
          </a:xfrm>
        </p:spPr>
        <p:txBody>
          <a:bodyPr/>
          <a:lstStyle/>
          <a:p>
            <a:r>
              <a:rPr lang="en-US" dirty="0"/>
              <a:t>Library JavaScript </a:t>
            </a:r>
            <a:r>
              <a:rPr lang="en-US" dirty="0" err="1"/>
              <a:t>atau</a:t>
            </a:r>
            <a:r>
              <a:rPr lang="en-US" dirty="0"/>
              <a:t> jQuery yang </a:t>
            </a:r>
            <a:r>
              <a:rPr lang="en-US" dirty="0" err="1"/>
              <a:t>dikhususkan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di </a:t>
            </a:r>
            <a:r>
              <a:rPr lang="en-US" dirty="0" err="1"/>
              <a:t>bagian</a:t>
            </a:r>
            <a:r>
              <a:rPr lang="en-US" dirty="0"/>
              <a:t> User Interface (UI) </a:t>
            </a:r>
            <a:r>
              <a:rPr lang="en-US" dirty="0" err="1"/>
              <a:t>atau</a:t>
            </a:r>
            <a:r>
              <a:rPr lang="en-US" dirty="0"/>
              <a:t> front-end </a:t>
            </a:r>
            <a:r>
              <a:rPr lang="en-US" dirty="0" err="1"/>
              <a:t>nya</a:t>
            </a:r>
            <a:endParaRPr lang="en-US" dirty="0"/>
          </a:p>
          <a:p>
            <a:r>
              <a:rPr lang="en-US" dirty="0" err="1"/>
              <a:t>Fitur</a:t>
            </a:r>
            <a:r>
              <a:rPr lang="en-US" dirty="0"/>
              <a:t> jQuery UI </a:t>
            </a:r>
            <a:r>
              <a:rPr lang="en-US" dirty="0" err="1"/>
              <a:t>berikut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membangun</a:t>
            </a:r>
            <a:r>
              <a:rPr lang="en-US" dirty="0"/>
              <a:t> website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berbasis</a:t>
            </a:r>
            <a:r>
              <a:rPr lang="en-US" dirty="0"/>
              <a:t> web 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Membuat</a:t>
            </a:r>
            <a:r>
              <a:rPr lang="en-US" dirty="0"/>
              <a:t> form </a:t>
            </a:r>
            <a:r>
              <a:rPr lang="en-US" dirty="0" err="1"/>
              <a:t>inputan</a:t>
            </a:r>
            <a:r>
              <a:rPr lang="en-US" dirty="0"/>
              <a:t> </a:t>
            </a:r>
            <a:r>
              <a:rPr lang="en-US" dirty="0" err="1"/>
              <a:t>tanggal</a:t>
            </a:r>
            <a:endParaRPr lang="en-US" dirty="0"/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Membuat</a:t>
            </a:r>
            <a:r>
              <a:rPr lang="en-US" dirty="0"/>
              <a:t> sortable element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Membuat</a:t>
            </a:r>
            <a:r>
              <a:rPr lang="en-US" dirty="0"/>
              <a:t> widget accordion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Membuat</a:t>
            </a:r>
            <a:r>
              <a:rPr lang="en-US" dirty="0"/>
              <a:t> form autocomplete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tombol</a:t>
            </a:r>
            <a:endParaRPr lang="en-US" dirty="0"/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navigasi</a:t>
            </a:r>
            <a:endParaRPr lang="en-US" dirty="0"/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Progressbar</a:t>
            </a:r>
            <a:r>
              <a:rPr lang="en-US" dirty="0"/>
              <a:t>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dst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5679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CFC69-214A-AA4F-91B2-B86CD7B06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Cara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err="1"/>
              <a:t>ui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5803C-C64A-F14B-A4E3-A1EDDF77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2680262"/>
          </a:xfrm>
        </p:spPr>
        <p:txBody>
          <a:bodyPr/>
          <a:lstStyle/>
          <a:p>
            <a:r>
              <a:rPr lang="en-US" sz="2400" dirty="0" err="1"/>
              <a:t>Harus</a:t>
            </a:r>
            <a:r>
              <a:rPr lang="en-US" sz="2400" dirty="0"/>
              <a:t> </a:t>
            </a:r>
            <a:r>
              <a:rPr lang="en-US" sz="2400" dirty="0" err="1"/>
              <a:t>terhubung</a:t>
            </a:r>
            <a:r>
              <a:rPr lang="en-US" sz="2400" dirty="0"/>
              <a:t> </a:t>
            </a:r>
            <a:r>
              <a:rPr lang="en-US" sz="2400" dirty="0" err="1"/>
              <a:t>terlebih</a:t>
            </a:r>
            <a:r>
              <a:rPr lang="en-US" sz="2400" dirty="0"/>
              <a:t> </a:t>
            </a:r>
            <a:r>
              <a:rPr lang="en-US" sz="2400" dirty="0" err="1"/>
              <a:t>dahulu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library jQuery</a:t>
            </a:r>
          </a:p>
          <a:p>
            <a:r>
              <a:rPr lang="en-US" sz="2400" dirty="0"/>
              <a:t>Download jQuery UI </a:t>
            </a:r>
            <a:r>
              <a:rPr lang="en-US" sz="2400" dirty="0" err="1"/>
              <a:t>dari</a:t>
            </a:r>
            <a:r>
              <a:rPr lang="en-US" sz="2400" dirty="0"/>
              <a:t> situs </a:t>
            </a:r>
            <a:r>
              <a:rPr lang="en-US" sz="2400" dirty="0" err="1"/>
              <a:t>resminya</a:t>
            </a:r>
            <a:r>
              <a:rPr lang="en-US" sz="2400" dirty="0"/>
              <a:t> : </a:t>
            </a:r>
            <a:r>
              <a:rPr lang="en-US" sz="2400" dirty="0">
                <a:hlinkClick r:id="rId2"/>
              </a:rPr>
              <a:t>https://jqueryui.com/</a:t>
            </a:r>
            <a:endParaRPr lang="en-US" sz="2400" dirty="0"/>
          </a:p>
          <a:p>
            <a:pPr marL="323850" lvl="1" indent="0">
              <a:buNone/>
            </a:pPr>
            <a:r>
              <a:rPr lang="en-US" sz="2400" dirty="0" err="1"/>
              <a:t>tambahkan</a:t>
            </a:r>
            <a:r>
              <a:rPr lang="en-US" sz="2400" dirty="0"/>
              <a:t> tag &lt;script&gt;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alamat</a:t>
            </a:r>
            <a:r>
              <a:rPr lang="en-US" sz="2400" dirty="0"/>
              <a:t> jquery-ui-1.12.1/</a:t>
            </a:r>
            <a:r>
              <a:rPr lang="en-US" sz="2400" dirty="0" err="1"/>
              <a:t>jquery-ui.js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94666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ABDAD-935B-C74D-9E49-43A21415E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AJAX  (asynchronous </a:t>
            </a:r>
            <a:r>
              <a:rPr lang="en-US" dirty="0" err="1"/>
              <a:t>javascript</a:t>
            </a:r>
            <a:r>
              <a:rPr lang="en-US" dirty="0"/>
              <a:t> and xml)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9DDA5-B297-1647-8368-02305A324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800" dirty="0"/>
              <a:t>AJAX </a:t>
            </a:r>
            <a:r>
              <a:rPr lang="en-US" sz="2800" dirty="0" err="1"/>
              <a:t>bukan</a:t>
            </a:r>
            <a:r>
              <a:rPr lang="en-US" sz="2800" dirty="0"/>
              <a:t> </a:t>
            </a:r>
            <a:r>
              <a:rPr lang="en-US" sz="2800" dirty="0" err="1"/>
              <a:t>merupakan</a:t>
            </a:r>
            <a:r>
              <a:rPr lang="en-US" sz="2800" dirty="0"/>
              <a:t> </a:t>
            </a:r>
            <a:r>
              <a:rPr lang="en-US" sz="2800" dirty="0" err="1"/>
              <a:t>bahasa</a:t>
            </a:r>
            <a:r>
              <a:rPr lang="en-US" sz="2800" dirty="0"/>
              <a:t> </a:t>
            </a:r>
            <a:r>
              <a:rPr lang="en-US" sz="2800" dirty="0" err="1"/>
              <a:t>pemrograman</a:t>
            </a:r>
            <a:r>
              <a:rPr lang="en-US" sz="2800" dirty="0"/>
              <a:t>, </a:t>
            </a:r>
            <a:r>
              <a:rPr lang="en-US" sz="2800" dirty="0" err="1"/>
              <a:t>tetapi</a:t>
            </a:r>
            <a:r>
              <a:rPr lang="en-US" sz="2800" dirty="0"/>
              <a:t> </a:t>
            </a:r>
            <a:r>
              <a:rPr lang="en-US" sz="2800" dirty="0" err="1"/>
              <a:t>adalah</a:t>
            </a:r>
            <a:r>
              <a:rPr lang="en-US" sz="2800" dirty="0"/>
              <a:t> </a:t>
            </a:r>
            <a:r>
              <a:rPr lang="en-US" sz="2800" dirty="0" err="1"/>
              <a:t>teknik</a:t>
            </a:r>
            <a:r>
              <a:rPr lang="en-US" sz="2800" dirty="0"/>
              <a:t> </a:t>
            </a:r>
            <a:r>
              <a:rPr lang="en-US" sz="2800" dirty="0" err="1"/>
              <a:t>untuk</a:t>
            </a:r>
            <a:r>
              <a:rPr lang="en-US" sz="2800" dirty="0"/>
              <a:t> </a:t>
            </a:r>
            <a:r>
              <a:rPr lang="en-US" sz="2800" dirty="0" err="1"/>
              <a:t>membuat</a:t>
            </a:r>
            <a:r>
              <a:rPr lang="en-US" sz="2800" dirty="0"/>
              <a:t> </a:t>
            </a:r>
            <a:r>
              <a:rPr lang="en-US" sz="2800" dirty="0" err="1"/>
              <a:t>aplikasi</a:t>
            </a:r>
            <a:r>
              <a:rPr lang="en-US" sz="2800" dirty="0"/>
              <a:t> web yang </a:t>
            </a:r>
            <a:r>
              <a:rPr lang="en-US" sz="2800" dirty="0" err="1"/>
              <a:t>lebih</a:t>
            </a:r>
            <a:r>
              <a:rPr lang="en-US" sz="2800" dirty="0"/>
              <a:t> </a:t>
            </a:r>
            <a:r>
              <a:rPr lang="en-US" sz="2800" dirty="0" err="1"/>
              <a:t>baik</a:t>
            </a:r>
            <a:r>
              <a:rPr lang="en-US" sz="2800" dirty="0"/>
              <a:t>, </a:t>
            </a:r>
            <a:r>
              <a:rPr lang="en-US" sz="2800" dirty="0" err="1"/>
              <a:t>lebih</a:t>
            </a:r>
            <a:r>
              <a:rPr lang="en-US" sz="2800" dirty="0"/>
              <a:t> </a:t>
            </a:r>
            <a:r>
              <a:rPr lang="en-US" sz="2800" dirty="0" err="1"/>
              <a:t>cepat</a:t>
            </a:r>
            <a:r>
              <a:rPr lang="en-US" sz="2800" dirty="0"/>
              <a:t> dan </a:t>
            </a:r>
            <a:r>
              <a:rPr lang="en-US" sz="2800" dirty="0" err="1"/>
              <a:t>lebih</a:t>
            </a:r>
            <a:r>
              <a:rPr lang="en-US" sz="2800" dirty="0"/>
              <a:t> </a:t>
            </a:r>
            <a:r>
              <a:rPr lang="en-US" sz="2800" dirty="0" err="1"/>
              <a:t>interaktif</a:t>
            </a:r>
            <a:r>
              <a:rPr lang="en-US" sz="2800" dirty="0"/>
              <a:t>.</a:t>
            </a:r>
          </a:p>
          <a:p>
            <a:pPr algn="just"/>
            <a:r>
              <a:rPr lang="en-US" sz="2800" dirty="0" err="1"/>
              <a:t>Dengan</a:t>
            </a:r>
            <a:r>
              <a:rPr lang="en-US" sz="2800" dirty="0"/>
              <a:t> AJAX, JavaScript </a:t>
            </a:r>
            <a:r>
              <a:rPr lang="en-US" sz="2800" dirty="0" err="1"/>
              <a:t>dapat</a:t>
            </a:r>
            <a:r>
              <a:rPr lang="en-US" sz="2800" dirty="0"/>
              <a:t> </a:t>
            </a:r>
            <a:r>
              <a:rPr lang="en-US" sz="2800" dirty="0" err="1"/>
              <a:t>memuat</a:t>
            </a:r>
            <a:r>
              <a:rPr lang="en-US" sz="2800" dirty="0"/>
              <a:t> data </a:t>
            </a:r>
            <a:r>
              <a:rPr lang="en-US" sz="2800" dirty="0" err="1"/>
              <a:t>dari</a:t>
            </a:r>
            <a:r>
              <a:rPr lang="en-US" sz="2800" dirty="0"/>
              <a:t> server </a:t>
            </a:r>
            <a:r>
              <a:rPr lang="en-US" sz="2800" dirty="0" err="1"/>
              <a:t>ke</a:t>
            </a:r>
            <a:r>
              <a:rPr lang="en-US" sz="2800" dirty="0"/>
              <a:t> browser web </a:t>
            </a:r>
            <a:r>
              <a:rPr lang="en-US" sz="2800" dirty="0" err="1"/>
              <a:t>tanpa</a:t>
            </a:r>
            <a:r>
              <a:rPr lang="en-US" sz="2800" dirty="0"/>
              <a:t> </a:t>
            </a:r>
            <a:r>
              <a:rPr lang="en-US" sz="2800" dirty="0" err="1"/>
              <a:t>memuat</a:t>
            </a:r>
            <a:r>
              <a:rPr lang="en-US" sz="2800" dirty="0"/>
              <a:t> </a:t>
            </a:r>
            <a:r>
              <a:rPr lang="en-US" sz="2800" dirty="0" err="1"/>
              <a:t>ulang</a:t>
            </a:r>
            <a:r>
              <a:rPr lang="en-US" sz="2800" dirty="0"/>
              <a:t> (refresh) </a:t>
            </a:r>
            <a:r>
              <a:rPr lang="en-US" sz="2800" dirty="0" err="1"/>
              <a:t>seluruh</a:t>
            </a:r>
            <a:r>
              <a:rPr lang="en-US" sz="2800" dirty="0"/>
              <a:t> </a:t>
            </a:r>
            <a:r>
              <a:rPr lang="en-US" sz="2800" dirty="0" err="1"/>
              <a:t>halaman</a:t>
            </a:r>
            <a:r>
              <a:rPr lang="en-US" sz="2800" dirty="0"/>
              <a:t>. </a:t>
            </a:r>
          </a:p>
          <a:p>
            <a:pPr algn="just"/>
            <a:r>
              <a:rPr lang="en-US" sz="2800" dirty="0" err="1"/>
              <a:t>Apa</a:t>
            </a:r>
            <a:r>
              <a:rPr lang="en-US" sz="2800" dirty="0"/>
              <a:t> yang </a:t>
            </a:r>
            <a:r>
              <a:rPr lang="en-US" sz="2800" dirty="0" err="1"/>
              <a:t>dilakukan</a:t>
            </a:r>
            <a:r>
              <a:rPr lang="en-US" sz="2800" dirty="0"/>
              <a:t> AJAX </a:t>
            </a:r>
            <a:r>
              <a:rPr lang="en-US" sz="2800" dirty="0" err="1"/>
              <a:t>adalah</a:t>
            </a:r>
            <a:r>
              <a:rPr lang="en-US" sz="2800" dirty="0"/>
              <a:t> </a:t>
            </a:r>
            <a:r>
              <a:rPr lang="en-US" sz="2800" dirty="0" err="1"/>
              <a:t>menggunakan</a:t>
            </a:r>
            <a:r>
              <a:rPr lang="en-US" sz="2800" dirty="0"/>
              <a:t> </a:t>
            </a:r>
            <a:r>
              <a:rPr lang="en-US" sz="2800" dirty="0" err="1"/>
              <a:t>objek</a:t>
            </a:r>
            <a:r>
              <a:rPr lang="en-US" sz="2800" dirty="0"/>
              <a:t> </a:t>
            </a:r>
            <a:r>
              <a:rPr lang="en-US" sz="2800" dirty="0" err="1"/>
              <a:t>XMLHttpRequest</a:t>
            </a:r>
            <a:r>
              <a:rPr lang="en-US" sz="2800" dirty="0"/>
              <a:t> </a:t>
            </a:r>
            <a:r>
              <a:rPr lang="en-US" sz="2800" dirty="0" err="1"/>
              <a:t>berbasis</a:t>
            </a:r>
            <a:r>
              <a:rPr lang="en-US" sz="2800" dirty="0"/>
              <a:t> JavaScript </a:t>
            </a:r>
            <a:r>
              <a:rPr lang="en-US" sz="2800" dirty="0" err="1"/>
              <a:t>untuk</a:t>
            </a:r>
            <a:r>
              <a:rPr lang="en-US" sz="2800" dirty="0"/>
              <a:t> </a:t>
            </a:r>
            <a:r>
              <a:rPr lang="en-US" sz="2800" dirty="0" err="1"/>
              <a:t>mengirim</a:t>
            </a:r>
            <a:r>
              <a:rPr lang="en-US" sz="2800" dirty="0"/>
              <a:t> dan </a:t>
            </a:r>
            <a:r>
              <a:rPr lang="en-US" sz="2800" dirty="0" err="1"/>
              <a:t>menerima</a:t>
            </a:r>
            <a:r>
              <a:rPr lang="en-US" sz="2800" dirty="0"/>
              <a:t> </a:t>
            </a:r>
            <a:r>
              <a:rPr lang="en-US" sz="2800" dirty="0" err="1"/>
              <a:t>informasi</a:t>
            </a:r>
            <a:r>
              <a:rPr lang="en-US" sz="2800" dirty="0"/>
              <a:t> </a:t>
            </a:r>
            <a:r>
              <a:rPr lang="en-US" sz="2800" dirty="0" err="1"/>
              <a:t>ke</a:t>
            </a:r>
            <a:r>
              <a:rPr lang="en-US" sz="2800" dirty="0"/>
              <a:t> dan </a:t>
            </a:r>
            <a:r>
              <a:rPr lang="en-US" sz="2800" dirty="0" err="1"/>
              <a:t>dari</a:t>
            </a:r>
            <a:r>
              <a:rPr lang="en-US" sz="2800" dirty="0"/>
              <a:t> server web</a:t>
            </a:r>
          </a:p>
        </p:txBody>
      </p:sp>
    </p:spTree>
    <p:extLst>
      <p:ext uri="{BB962C8B-B14F-4D97-AF65-F5344CB8AC3E}">
        <p14:creationId xmlns:p14="http://schemas.microsoft.com/office/powerpoint/2010/main" val="3731595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FA12F-A5D5-4EB8-8C18-560B0E5CE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topik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41DC546-BFB4-A544-AC4B-B98BD83548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6120291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896148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0A5C8-1E92-5E46-93BB-D84359372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DB7A8F2-BFD0-ED4A-AC2B-DA18B61C6C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2129562"/>
              </p:ext>
            </p:extLst>
          </p:nvPr>
        </p:nvGraphicFramePr>
        <p:xfrm>
          <a:off x="581192" y="2180496"/>
          <a:ext cx="1102961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202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E512E-D66A-471A-BB4C-2E041A408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Tujuan</a:t>
            </a:r>
            <a:r>
              <a:rPr lang="en-US" dirty="0"/>
              <a:t> 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EF1595C-4547-40B4-BB0D-34F208CCE3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0899926"/>
              </p:ext>
            </p:extLst>
          </p:nvPr>
        </p:nvGraphicFramePr>
        <p:xfrm>
          <a:off x="581192" y="2180496"/>
          <a:ext cx="1102961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8005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0216FC-1BD1-41E5-88D0-0DE8A30D6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pendahuluan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CBA5CF-B6C5-4D0B-A9F4-35FE7D0133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86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77C094-90B1-4056-8AE2-347C6C6D3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cap="none" dirty="0" err="1">
                <a:latin typeface="Times New Roman" panose="02020603050405020304" pitchFamily="18" charset="0"/>
              </a:rPr>
              <a:t>Apa</a:t>
            </a:r>
            <a:r>
              <a:rPr lang="en-US" b="1" cap="none" dirty="0">
                <a:latin typeface="Times New Roman" panose="02020603050405020304" pitchFamily="18" charset="0"/>
              </a:rPr>
              <a:t> </a:t>
            </a:r>
            <a:r>
              <a:rPr lang="en-US" b="1" cap="none" dirty="0" err="1">
                <a:latin typeface="Times New Roman" panose="02020603050405020304" pitchFamily="18" charset="0"/>
              </a:rPr>
              <a:t>itu</a:t>
            </a:r>
            <a:r>
              <a:rPr lang="en-US" b="1" cap="none" dirty="0">
                <a:latin typeface="Times New Roman" panose="02020603050405020304" pitchFamily="18" charset="0"/>
              </a:rPr>
              <a:t> jQuery ?</a:t>
            </a:r>
            <a:endParaRPr 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0280E-1F52-B247-B2FF-0EDD86598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070" y="1945707"/>
            <a:ext cx="11355859" cy="1013800"/>
          </a:xfrm>
        </p:spPr>
        <p:txBody>
          <a:bodyPr/>
          <a:lstStyle/>
          <a:p>
            <a:r>
              <a:rPr lang="en-ID" dirty="0"/>
              <a:t>jQuery </a:t>
            </a:r>
            <a:r>
              <a:rPr lang="en-ID" dirty="0" err="1"/>
              <a:t>adalah</a:t>
            </a:r>
            <a:r>
              <a:rPr lang="en-ID" dirty="0"/>
              <a:t> Library JavaScript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mempermudah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dan </a:t>
            </a:r>
            <a:r>
              <a:rPr lang="en-ID" dirty="0" err="1"/>
              <a:t>menerapkan</a:t>
            </a:r>
            <a:r>
              <a:rPr lang="en-ID" dirty="0"/>
              <a:t> JavaScript di Website</a:t>
            </a:r>
          </a:p>
          <a:p>
            <a:r>
              <a:rPr lang="en-ID" dirty="0"/>
              <a:t>jQuery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bukan</a:t>
            </a:r>
            <a:r>
              <a:rPr lang="en-ID" dirty="0"/>
              <a:t> Bahasa </a:t>
            </a:r>
            <a:r>
              <a:rPr lang="en-ID" dirty="0" err="1"/>
              <a:t>pemrograman</a:t>
            </a:r>
            <a:r>
              <a:rPr lang="en-ID" dirty="0"/>
              <a:t> yang </a:t>
            </a:r>
            <a:r>
              <a:rPr lang="en-ID" dirty="0" err="1"/>
              <a:t>berdiri</a:t>
            </a:r>
            <a:r>
              <a:rPr lang="en-ID" dirty="0"/>
              <a:t> </a:t>
            </a:r>
            <a:r>
              <a:rPr lang="en-ID" dirty="0" err="1"/>
              <a:t>sendiri</a:t>
            </a:r>
            <a:r>
              <a:rPr lang="en-ID" dirty="0"/>
              <a:t> </a:t>
            </a:r>
            <a:r>
              <a:rPr lang="en-ID" dirty="0" err="1"/>
              <a:t>melainkan</a:t>
            </a:r>
            <a:r>
              <a:rPr lang="en-ID" dirty="0"/>
              <a:t> </a:t>
            </a:r>
            <a:r>
              <a:rPr lang="en-ID" dirty="0" err="1"/>
              <a:t>bekerja</a:t>
            </a:r>
            <a:r>
              <a:rPr lang="en-ID" dirty="0"/>
              <a:t>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JavaScript. </a:t>
            </a:r>
            <a:endParaRPr lang="en-US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2EFDB49-16BA-4E4D-BB8B-2F2EF1D9B5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163070"/>
              </p:ext>
            </p:extLst>
          </p:nvPr>
        </p:nvGraphicFramePr>
        <p:xfrm>
          <a:off x="1574798" y="3189258"/>
          <a:ext cx="9580881" cy="33487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49715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D99030-75BA-2E4C-B627-E3B16F0C0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126" y="799209"/>
            <a:ext cx="11029616" cy="1013800"/>
          </a:xfrm>
        </p:spPr>
        <p:txBody>
          <a:bodyPr/>
          <a:lstStyle/>
          <a:p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</a:t>
            </a:r>
            <a:r>
              <a:rPr lang="en-US" dirty="0" err="1"/>
              <a:t>jquery</a:t>
            </a:r>
            <a:endParaRPr lang="en-US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A174BF7-B209-A241-BF1E-436EBE1904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6208880"/>
              </p:ext>
            </p:extLst>
          </p:nvPr>
        </p:nvGraphicFramePr>
        <p:xfrm>
          <a:off x="408126" y="1813009"/>
          <a:ext cx="11375748" cy="5044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0463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883A8-0B46-464E-8D83-7AD4C35F8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Kelebihan</a:t>
            </a:r>
            <a:r>
              <a:rPr lang="en-US" dirty="0"/>
              <a:t> </a:t>
            </a:r>
            <a:r>
              <a:rPr lang="en-US" dirty="0" err="1"/>
              <a:t>jquery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1EEA742-6DEB-E34C-8FE4-FBFCF520A5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4338586"/>
              </p:ext>
            </p:extLst>
          </p:nvPr>
        </p:nvGraphicFramePr>
        <p:xfrm>
          <a:off x="581025" y="1925053"/>
          <a:ext cx="11029950" cy="4604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39763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2E15-EA65-2147-B03A-594AB7375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Manipulasi</a:t>
            </a:r>
            <a:r>
              <a:rPr lang="en-US" dirty="0"/>
              <a:t> </a:t>
            </a:r>
            <a:r>
              <a:rPr lang="en-US" dirty="0" err="1"/>
              <a:t>dom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F7A17-FF93-DD46-AADE-46532B957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 err="1"/>
              <a:t>Sebagai</a:t>
            </a:r>
            <a:r>
              <a:rPr lang="en-US" altLang="en-US" sz="2800" dirty="0"/>
              <a:t> </a:t>
            </a:r>
            <a:r>
              <a:rPr lang="en-US" altLang="en-US" sz="2800" dirty="0" err="1"/>
              <a:t>bahasa</a:t>
            </a:r>
            <a:r>
              <a:rPr lang="en-US" altLang="en-US" sz="2800" dirty="0"/>
              <a:t> yang </a:t>
            </a:r>
            <a:r>
              <a:rPr lang="en-US" altLang="en-US" sz="2800" dirty="0" err="1"/>
              <a:t>dibuat</a:t>
            </a:r>
            <a:r>
              <a:rPr lang="en-US" altLang="en-US" sz="2800" dirty="0"/>
              <a:t> </a:t>
            </a:r>
            <a:r>
              <a:rPr lang="en-US" altLang="en-US" sz="2800" dirty="0" err="1"/>
              <a:t>untuk</a:t>
            </a:r>
            <a:r>
              <a:rPr lang="en-US" altLang="en-US" sz="2800" dirty="0"/>
              <a:t> </a:t>
            </a:r>
            <a:r>
              <a:rPr lang="en-US" altLang="en-US" sz="2800" dirty="0" err="1"/>
              <a:t>membuat</a:t>
            </a:r>
            <a:r>
              <a:rPr lang="en-US" altLang="en-US" sz="2800" dirty="0"/>
              <a:t> </a:t>
            </a:r>
            <a:r>
              <a:rPr lang="en-US" altLang="en-US" sz="2800" dirty="0" err="1"/>
              <a:t>dokumen</a:t>
            </a:r>
            <a:r>
              <a:rPr lang="en-US" altLang="en-US" sz="2800" dirty="0"/>
              <a:t> HTML </a:t>
            </a:r>
            <a:r>
              <a:rPr lang="en-US" altLang="en-US" sz="2800" dirty="0" err="1"/>
              <a:t>menjadi</a:t>
            </a:r>
            <a:r>
              <a:rPr lang="en-US" altLang="en-US" sz="2800" dirty="0"/>
              <a:t> </a:t>
            </a:r>
            <a:r>
              <a:rPr lang="en-US" altLang="en-US" sz="2800" dirty="0" err="1"/>
              <a:t>interaktif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Javascript</a:t>
            </a:r>
            <a:r>
              <a:rPr lang="en-US" altLang="en-US" sz="2800" dirty="0"/>
              <a:t> </a:t>
            </a:r>
            <a:r>
              <a:rPr lang="en-US" altLang="en-US" sz="2800" dirty="0" err="1"/>
              <a:t>memiliki</a:t>
            </a:r>
            <a:r>
              <a:rPr lang="en-US" altLang="en-US" sz="2800" dirty="0"/>
              <a:t> </a:t>
            </a:r>
            <a:r>
              <a:rPr lang="en-US" altLang="en-US" sz="2800" dirty="0" err="1"/>
              <a:t>kaitan</a:t>
            </a:r>
            <a:r>
              <a:rPr lang="en-US" altLang="en-US" sz="2800" dirty="0"/>
              <a:t> yang </a:t>
            </a:r>
            <a:r>
              <a:rPr lang="en-US" altLang="en-US" sz="2800" dirty="0" err="1"/>
              <a:t>erat</a:t>
            </a:r>
            <a:r>
              <a:rPr lang="en-US" altLang="en-US" sz="2800" dirty="0"/>
              <a:t> </a:t>
            </a:r>
            <a:r>
              <a:rPr lang="en-US" altLang="en-US" sz="2800" dirty="0" err="1"/>
              <a:t>dengan</a:t>
            </a:r>
            <a:r>
              <a:rPr lang="en-US" altLang="en-US" sz="2800" dirty="0"/>
              <a:t> DOM. </a:t>
            </a:r>
          </a:p>
          <a:p>
            <a:r>
              <a:rPr lang="en-US" altLang="en-US" sz="2800" dirty="0"/>
              <a:t>DOM </a:t>
            </a:r>
            <a:r>
              <a:rPr lang="en-US" altLang="en-US" sz="2800" dirty="0" err="1"/>
              <a:t>menyediakan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antarmuka</a:t>
            </a:r>
            <a:r>
              <a:rPr lang="en-US" altLang="en-US" sz="2800" dirty="0"/>
              <a:t> </a:t>
            </a:r>
            <a:r>
              <a:rPr lang="en-US" altLang="en-US" sz="2800" dirty="0" err="1"/>
              <a:t>untuk</a:t>
            </a:r>
            <a:r>
              <a:rPr lang="en-US" altLang="en-US" sz="2800" dirty="0"/>
              <a:t> </a:t>
            </a:r>
            <a:r>
              <a:rPr lang="en-US" altLang="en-US" sz="2800" dirty="0" err="1"/>
              <a:t>manipulasi</a:t>
            </a:r>
            <a:r>
              <a:rPr lang="en-US" altLang="en-US" sz="2800" dirty="0"/>
              <a:t> </a:t>
            </a:r>
            <a:r>
              <a:rPr lang="en-US" altLang="en-US" sz="2800" dirty="0" err="1"/>
              <a:t>dokumen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sementara</a:t>
            </a:r>
            <a:r>
              <a:rPr lang="en-US" altLang="en-US" sz="2800" dirty="0"/>
              <a:t> </a:t>
            </a:r>
            <a:r>
              <a:rPr lang="en-US" altLang="en-US" sz="2800" dirty="0" err="1"/>
              <a:t>Javascript</a:t>
            </a:r>
            <a:r>
              <a:rPr lang="en-US" altLang="en-US" sz="2800" dirty="0"/>
              <a:t> </a:t>
            </a:r>
            <a:r>
              <a:rPr lang="en-US" altLang="en-US" sz="2800" dirty="0" err="1"/>
              <a:t>menjadi</a:t>
            </a:r>
            <a:r>
              <a:rPr lang="en-US" altLang="en-US" sz="2800" dirty="0"/>
              <a:t> </a:t>
            </a:r>
            <a:r>
              <a:rPr lang="en-US" altLang="en-US" sz="2800" dirty="0" err="1"/>
              <a:t>bahasa</a:t>
            </a:r>
            <a:r>
              <a:rPr lang="en-US" altLang="en-US" sz="2800" dirty="0"/>
              <a:t> yang </a:t>
            </a:r>
            <a:r>
              <a:rPr lang="en-US" altLang="en-US" sz="2800" dirty="0" err="1"/>
              <a:t>melakukan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eksekusi</a:t>
            </a:r>
            <a:r>
              <a:rPr lang="en-US" altLang="en-US" sz="2800" dirty="0"/>
              <a:t> </a:t>
            </a:r>
            <a:r>
              <a:rPr lang="en-US" altLang="en-US" sz="2800" dirty="0" err="1"/>
              <a:t>terhadap</a:t>
            </a:r>
            <a:r>
              <a:rPr lang="en-US" altLang="en-US" sz="2800" dirty="0"/>
              <a:t> </a:t>
            </a:r>
            <a:r>
              <a:rPr lang="en-US" altLang="en-US" sz="2800" dirty="0" err="1"/>
              <a:t>antarmuka</a:t>
            </a:r>
            <a:r>
              <a:rPr lang="en-US" altLang="en-US" sz="2800" dirty="0"/>
              <a:t> yang </a:t>
            </a:r>
            <a:r>
              <a:rPr lang="en-US" altLang="en-US" sz="2800" dirty="0" err="1"/>
              <a:t>disediakan</a:t>
            </a:r>
            <a:r>
              <a:rPr lang="en-US" altLang="en-US" sz="2800" dirty="0"/>
              <a:t>. 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05684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6ECAD-2F22-E34E-9107-DD9E39AC5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r>
              <a:rPr lang="en-US" dirty="0"/>
              <a:t> vs </a:t>
            </a:r>
            <a:r>
              <a:rPr lang="en-US" dirty="0" err="1"/>
              <a:t>jquery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BB170-7426-1D45-B21E-73F03A95E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15956"/>
            <a:ext cx="11429994" cy="5165009"/>
          </a:xfrm>
        </p:spPr>
        <p:txBody>
          <a:bodyPr/>
          <a:lstStyle/>
          <a:p>
            <a:pPr marL="0" indent="0">
              <a:lnSpc>
                <a:spcPct val="80000"/>
              </a:lnSpc>
              <a:buNone/>
            </a:pPr>
            <a:r>
              <a:rPr lang="en-US" altLang="en-US" sz="2000" dirty="0">
                <a:latin typeface="Abadi MT Condensed Light" panose="020B0306030101010103" pitchFamily="34" charset="77"/>
              </a:rPr>
              <a:t>Example 1 : Hide an Element with id “textbox”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2000" dirty="0">
                <a:latin typeface="Abadi MT Condensed Light" panose="020B0306030101010103" pitchFamily="34" charset="77"/>
              </a:rPr>
              <a:t>	</a:t>
            </a:r>
            <a:r>
              <a:rPr lang="en-US" altLang="en-US" sz="2000" dirty="0">
                <a:solidFill>
                  <a:srgbClr val="0070C0"/>
                </a:solidFill>
                <a:latin typeface="Abadi MT Condensed Light" panose="020B0306030101010103" pitchFamily="34" charset="77"/>
              </a:rPr>
              <a:t>// JavaScript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2000" dirty="0"/>
              <a:t>		</a:t>
            </a:r>
            <a:r>
              <a:rPr lang="en-US" altLang="en-US" sz="1600" dirty="0" err="1">
                <a:latin typeface="Comic Sans MS" panose="030F0902030302020204" pitchFamily="66" charset="0"/>
              </a:rPr>
              <a:t>document.getElementById</a:t>
            </a:r>
            <a:r>
              <a:rPr lang="en-US" altLang="en-US" sz="1600" dirty="0">
                <a:latin typeface="Comic Sans MS" panose="030F0902030302020204" pitchFamily="66" charset="0"/>
              </a:rPr>
              <a:t>(‘textbox’).</a:t>
            </a:r>
            <a:r>
              <a:rPr lang="en-US" altLang="en-US" sz="1600" dirty="0" err="1">
                <a:latin typeface="Comic Sans MS" panose="030F0902030302020204" pitchFamily="66" charset="0"/>
              </a:rPr>
              <a:t>style.display</a:t>
            </a:r>
            <a:r>
              <a:rPr lang="en-US" altLang="en-US" sz="1600" dirty="0">
                <a:latin typeface="Comic Sans MS" panose="030F0902030302020204" pitchFamily="66" charset="0"/>
              </a:rPr>
              <a:t> = “none”;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2000" dirty="0">
                <a:solidFill>
                  <a:srgbClr val="0070C0"/>
                </a:solidFill>
                <a:latin typeface="Abadi MT Condensed Light" panose="020B0306030101010103" pitchFamily="34" charset="77"/>
              </a:rPr>
              <a:t>	// jQuery</a:t>
            </a:r>
            <a:endParaRPr lang="en-US" altLang="en-US" sz="1600" dirty="0">
              <a:latin typeface="Comic Sans MS" panose="030F0902030302020204" pitchFamily="66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2000" dirty="0">
                <a:latin typeface="Comic Sans MS" panose="030F0902030302020204" pitchFamily="66" charset="0"/>
              </a:rPr>
              <a:t>		 </a:t>
            </a:r>
            <a:r>
              <a:rPr lang="en-US" altLang="en-US" sz="1600" dirty="0">
                <a:latin typeface="Comic Sans MS" panose="030F0902030302020204" pitchFamily="66" charset="0"/>
              </a:rPr>
              <a:t>$(‘#textbox’).hide();</a:t>
            </a:r>
          </a:p>
          <a:p>
            <a:pPr marL="0" indent="0">
              <a:lnSpc>
                <a:spcPct val="80000"/>
              </a:lnSpc>
              <a:buNone/>
            </a:pPr>
            <a:endParaRPr lang="en-US" altLang="en-US" sz="2000" dirty="0">
              <a:latin typeface="Comic Sans MS" panose="030F0902030302020204" pitchFamily="66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2000" dirty="0">
                <a:latin typeface="Abadi MT Condensed Light" panose="020B0306030101010103" pitchFamily="34" charset="77"/>
              </a:rPr>
              <a:t>Example 2 : Create a &lt;h1&gt; tag with “my text”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2000" dirty="0">
                <a:solidFill>
                  <a:srgbClr val="0070C0"/>
                </a:solidFill>
                <a:latin typeface="Abadi MT Condensed Light" panose="020B0306030101010103" pitchFamily="34" charset="77"/>
              </a:rPr>
              <a:t>	// JavaScript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1600" dirty="0">
                <a:latin typeface="Comic Sans MS" panose="030F0902030302020204" pitchFamily="66" charset="0"/>
              </a:rPr>
              <a:t>		var h1 = </a:t>
            </a:r>
            <a:r>
              <a:rPr lang="en-US" altLang="en-US" sz="1600" dirty="0" err="1">
                <a:latin typeface="Comic Sans MS" panose="030F0902030302020204" pitchFamily="66" charset="0"/>
              </a:rPr>
              <a:t>document.CreateElement</a:t>
            </a:r>
            <a:r>
              <a:rPr lang="en-US" altLang="en-US" sz="1600" dirty="0">
                <a:latin typeface="Comic Sans MS" panose="030F0902030302020204" pitchFamily="66" charset="0"/>
              </a:rPr>
              <a:t>(“h1”);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1600" dirty="0">
                <a:latin typeface="Comic Sans MS" panose="030F0902030302020204" pitchFamily="66" charset="0"/>
              </a:rPr>
              <a:t>		h1.innerHTML = “my text”;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1600" dirty="0">
                <a:latin typeface="Comic Sans MS" panose="030F0902030302020204" pitchFamily="66" charset="0"/>
              </a:rPr>
              <a:t>		</a:t>
            </a:r>
            <a:r>
              <a:rPr lang="en-US" altLang="en-US" sz="1600" dirty="0" err="1">
                <a:latin typeface="Comic Sans MS" panose="030F0902030302020204" pitchFamily="66" charset="0"/>
              </a:rPr>
              <a:t>document.getElementByTagName</a:t>
            </a:r>
            <a:r>
              <a:rPr lang="en-US" altLang="en-US" sz="1600" dirty="0">
                <a:latin typeface="Comic Sans MS" panose="030F0902030302020204" pitchFamily="66" charset="0"/>
              </a:rPr>
              <a:t>(‘body’)[0].</a:t>
            </a:r>
            <a:r>
              <a:rPr lang="en-US" altLang="en-US" sz="1600" dirty="0" err="1">
                <a:latin typeface="Comic Sans MS" panose="030F0902030302020204" pitchFamily="66" charset="0"/>
              </a:rPr>
              <a:t>appendChild</a:t>
            </a:r>
            <a:r>
              <a:rPr lang="en-US" altLang="en-US" sz="1600" dirty="0">
                <a:latin typeface="Comic Sans MS" panose="030F0902030302020204" pitchFamily="66" charset="0"/>
              </a:rPr>
              <a:t>(h1);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2000" dirty="0">
                <a:solidFill>
                  <a:srgbClr val="0070C0"/>
                </a:solidFill>
                <a:latin typeface="Abadi MT Condensed Light" panose="020B0306030101010103" pitchFamily="34" charset="77"/>
              </a:rPr>
              <a:t>	// jQuery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1600" dirty="0">
                <a:latin typeface="Comic Sans MS" panose="030F0902030302020204" pitchFamily="66" charset="0"/>
              </a:rPr>
              <a:t>		$(‘body’).append($(“&lt;h1/&gt;”).html(“my text”);</a:t>
            </a:r>
          </a:p>
        </p:txBody>
      </p:sp>
    </p:spTree>
    <p:extLst>
      <p:ext uri="{BB962C8B-B14F-4D97-AF65-F5344CB8AC3E}">
        <p14:creationId xmlns:p14="http://schemas.microsoft.com/office/powerpoint/2010/main" val="266932601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6948</TotalTime>
  <Words>812</Words>
  <Application>Microsoft Macintosh PowerPoint</Application>
  <PresentationFormat>Widescreen</PresentationFormat>
  <Paragraphs>110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Abadi MT Condensed Light</vt:lpstr>
      <vt:lpstr>Arial</vt:lpstr>
      <vt:lpstr>Calibri</vt:lpstr>
      <vt:lpstr>Comic Sans MS</vt:lpstr>
      <vt:lpstr>Gill Sans MT</vt:lpstr>
      <vt:lpstr>Times New Roman</vt:lpstr>
      <vt:lpstr>Wingdings</vt:lpstr>
      <vt:lpstr>Wingdings 2</vt:lpstr>
      <vt:lpstr>Dividend</vt:lpstr>
      <vt:lpstr>PowerPoint Presentation</vt:lpstr>
      <vt:lpstr>topik</vt:lpstr>
      <vt:lpstr>Tujuan </vt:lpstr>
      <vt:lpstr>pendahuluan</vt:lpstr>
      <vt:lpstr>Apa itu jQuery ?</vt:lpstr>
      <vt:lpstr>Fitur penting jquery</vt:lpstr>
      <vt:lpstr>Kelebihan jquery</vt:lpstr>
      <vt:lpstr>Manipulasi dom</vt:lpstr>
      <vt:lpstr>Javascript vs jquery</vt:lpstr>
      <vt:lpstr>Enable jquery in your page</vt:lpstr>
      <vt:lpstr>Basic selector</vt:lpstr>
      <vt:lpstr>Selectors - combined</vt:lpstr>
      <vt:lpstr>events</vt:lpstr>
      <vt:lpstr>ANIMATIONS</vt:lpstr>
      <vt:lpstr>Additional features</vt:lpstr>
      <vt:lpstr>Jquery ui</vt:lpstr>
      <vt:lpstr>Pengertian jquery ui</vt:lpstr>
      <vt:lpstr>Cara menggunakan jquery ui</vt:lpstr>
      <vt:lpstr>AJAX  (asynchronous javascript and xml)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PENGATURAN FORMASI MENGGUNAKAN CTC DENGAN NONLINEAR DISTURBANCE OBSERVER UNTUK KOMPENSASI EXTERNAL DISTURABANCE PADA DIFFERENTIAL DRIVE MOBILE ROBOT</dc:title>
  <dc:creator>Windows User</dc:creator>
  <cp:lastModifiedBy>elok hamdana</cp:lastModifiedBy>
  <cp:revision>279</cp:revision>
  <dcterms:created xsi:type="dcterms:W3CDTF">2017-12-09T05:06:26Z</dcterms:created>
  <dcterms:modified xsi:type="dcterms:W3CDTF">2023-09-24T23:16:38Z</dcterms:modified>
</cp:coreProperties>
</file>

<file path=docProps/thumbnail.jpeg>
</file>